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1" r:id="rId1"/>
  </p:sldMasterIdLst>
  <p:notesMasterIdLst>
    <p:notesMasterId r:id="rId81"/>
  </p:notesMasterIdLst>
  <p:handoutMasterIdLst>
    <p:handoutMasterId r:id="rId82"/>
  </p:handoutMasterIdLst>
  <p:sldIdLst>
    <p:sldId id="256" r:id="rId2"/>
    <p:sldId id="339" r:id="rId3"/>
    <p:sldId id="340" r:id="rId4"/>
    <p:sldId id="341" r:id="rId5"/>
    <p:sldId id="342" r:id="rId6"/>
    <p:sldId id="343" r:id="rId7"/>
    <p:sldId id="344" r:id="rId8"/>
    <p:sldId id="347" r:id="rId9"/>
    <p:sldId id="348" r:id="rId10"/>
    <p:sldId id="349" r:id="rId11"/>
    <p:sldId id="350" r:id="rId12"/>
    <p:sldId id="351" r:id="rId13"/>
    <p:sldId id="352" r:id="rId14"/>
    <p:sldId id="353" r:id="rId15"/>
    <p:sldId id="354" r:id="rId16"/>
    <p:sldId id="262" r:id="rId17"/>
    <p:sldId id="311" r:id="rId18"/>
    <p:sldId id="314" r:id="rId19"/>
    <p:sldId id="315" r:id="rId20"/>
    <p:sldId id="319" r:id="rId21"/>
    <p:sldId id="320" r:id="rId22"/>
    <p:sldId id="321" r:id="rId23"/>
    <p:sldId id="355" r:id="rId24"/>
    <p:sldId id="356" r:id="rId25"/>
    <p:sldId id="358" r:id="rId26"/>
    <p:sldId id="359" r:id="rId27"/>
    <p:sldId id="360" r:id="rId28"/>
    <p:sldId id="361" r:id="rId29"/>
    <p:sldId id="362" r:id="rId30"/>
    <p:sldId id="322" r:id="rId31"/>
    <p:sldId id="323" r:id="rId32"/>
    <p:sldId id="324" r:id="rId33"/>
    <p:sldId id="326" r:id="rId34"/>
    <p:sldId id="327" r:id="rId35"/>
    <p:sldId id="328" r:id="rId36"/>
    <p:sldId id="329" r:id="rId37"/>
    <p:sldId id="330" r:id="rId38"/>
    <p:sldId id="332" r:id="rId39"/>
    <p:sldId id="363" r:id="rId40"/>
    <p:sldId id="364" r:id="rId41"/>
    <p:sldId id="365" r:id="rId42"/>
    <p:sldId id="366" r:id="rId43"/>
    <p:sldId id="367" r:id="rId44"/>
    <p:sldId id="368" r:id="rId45"/>
    <p:sldId id="369" r:id="rId46"/>
    <p:sldId id="370" r:id="rId47"/>
    <p:sldId id="371" r:id="rId48"/>
    <p:sldId id="372" r:id="rId49"/>
    <p:sldId id="373" r:id="rId50"/>
    <p:sldId id="374" r:id="rId51"/>
    <p:sldId id="375" r:id="rId52"/>
    <p:sldId id="376" r:id="rId53"/>
    <p:sldId id="377" r:id="rId54"/>
    <p:sldId id="378" r:id="rId55"/>
    <p:sldId id="379" r:id="rId56"/>
    <p:sldId id="346" r:id="rId57"/>
    <p:sldId id="380" r:id="rId58"/>
    <p:sldId id="381" r:id="rId59"/>
    <p:sldId id="382" r:id="rId60"/>
    <p:sldId id="383" r:id="rId61"/>
    <p:sldId id="390" r:id="rId62"/>
    <p:sldId id="391" r:id="rId63"/>
    <p:sldId id="392" r:id="rId64"/>
    <p:sldId id="393" r:id="rId65"/>
    <p:sldId id="333" r:id="rId66"/>
    <p:sldId id="395" r:id="rId67"/>
    <p:sldId id="396" r:id="rId68"/>
    <p:sldId id="394" r:id="rId69"/>
    <p:sldId id="334" r:id="rId70"/>
    <p:sldId id="335" r:id="rId71"/>
    <p:sldId id="336" r:id="rId72"/>
    <p:sldId id="389" r:id="rId73"/>
    <p:sldId id="384" r:id="rId74"/>
    <p:sldId id="385" r:id="rId75"/>
    <p:sldId id="386" r:id="rId76"/>
    <p:sldId id="387" r:id="rId77"/>
    <p:sldId id="388" r:id="rId78"/>
    <p:sldId id="337" r:id="rId79"/>
    <p:sldId id="338" r:id="rId80"/>
  </p:sldIdLst>
  <p:sldSz cx="9144000" cy="5143500" type="screen16x9"/>
  <p:notesSz cx="6858000" cy="9144000"/>
  <p:embeddedFontLst>
    <p:embeddedFont>
      <p:font typeface="Cambria Math" panose="02040503050406030204" pitchFamily="18" charset="0"/>
      <p:regular r:id="rId83"/>
    </p:embeddedFont>
    <p:embeddedFont>
      <p:font typeface="Lato" panose="020B0604020202020204" charset="0"/>
      <p:regular r:id="rId84"/>
      <p:bold r:id="rId85"/>
      <p:italic r:id="rId86"/>
      <p:boldItalic r:id="rId87"/>
    </p:embeddedFont>
    <p:embeddedFont>
      <p:font typeface="Merriweather Light" panose="020B0604020202020204" charset="0"/>
      <p:regular r:id="rId88"/>
      <p:bold r:id="rId89"/>
      <p:italic r:id="rId90"/>
      <p:boldItalic r:id="rId91"/>
    </p:embeddedFont>
    <p:embeddedFont>
      <p:font typeface="Montserrat" panose="020B0604020202020204" charset="0"/>
      <p:regular r:id="rId92"/>
      <p:bold r:id="rId93"/>
      <p:italic r:id="rId94"/>
      <p:boldItalic r:id="rId95"/>
    </p:embeddedFont>
    <p:embeddedFont>
      <p:font typeface="Stencil" panose="040409050D0802020404" pitchFamily="82" charset="0"/>
      <p:regular r:id="rId96"/>
    </p:embeddedFont>
    <p:embeddedFont>
      <p:font typeface="Vidaloka" panose="020B0604020202020204" charset="0"/>
      <p:regular r:id="rId9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DBD5A35-79D2-4B49-98D7-D11EC6CA6CF1}">
  <a:tblStyle styleId="{6DBD5A35-79D2-4B49-98D7-D11EC6CA6CF1}"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107" autoAdjust="0"/>
    <p:restoredTop sz="83661" autoAdjust="0"/>
  </p:normalViewPr>
  <p:slideViewPr>
    <p:cSldViewPr snapToGrid="0">
      <p:cViewPr varScale="1">
        <p:scale>
          <a:sx n="75" d="100"/>
          <a:sy n="75" d="100"/>
        </p:scale>
        <p:origin x="1134"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font" Target="fonts/font2.fntdata"/><Relationship Id="rId89" Type="http://schemas.openxmlformats.org/officeDocument/2006/relationships/font" Target="fonts/font7.fntdata"/><Relationship Id="rId97" Type="http://schemas.openxmlformats.org/officeDocument/2006/relationships/font" Target="fonts/font15.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10.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font" Target="fonts/font5.fntdata"/><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handoutMaster" Target="handoutMasters/handoutMaster1.xml"/><Relationship Id="rId90" Type="http://schemas.openxmlformats.org/officeDocument/2006/relationships/font" Target="fonts/font8.fntdata"/><Relationship Id="rId95" Type="http://schemas.openxmlformats.org/officeDocument/2006/relationships/font" Target="fonts/font13.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font" Target="fonts/font3.fntdata"/><Relationship Id="rId93" Type="http://schemas.openxmlformats.org/officeDocument/2006/relationships/font" Target="fonts/font11.fntdata"/><Relationship Id="rId98"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font" Target="fonts/font1.fntdata"/><Relationship Id="rId88" Type="http://schemas.openxmlformats.org/officeDocument/2006/relationships/font" Target="fonts/font6.fntdata"/><Relationship Id="rId91" Type="http://schemas.openxmlformats.org/officeDocument/2006/relationships/font" Target="fonts/font9.fntdata"/><Relationship Id="rId96" Type="http://schemas.openxmlformats.org/officeDocument/2006/relationships/font" Target="fonts/font14.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notesMaster" Target="notesMasters/notesMaster1.xml"/><Relationship Id="rId86" Type="http://schemas.openxmlformats.org/officeDocument/2006/relationships/font" Target="fonts/font4.fntdata"/><Relationship Id="rId94" Type="http://schemas.openxmlformats.org/officeDocument/2006/relationships/font" Target="fonts/font12.fntdata"/><Relationship Id="rId99" Type="http://schemas.openxmlformats.org/officeDocument/2006/relationships/viewProps" Target="viewProps.xml"/><Relationship Id="rId10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6DE9E6C-E566-447C-9A99-F9C042DFAC01}" type="datetimeFigureOut">
              <a:rPr lang="en-US" smtClean="0"/>
              <a:t>8/22/2021</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4B02362-5A34-4A1D-90EA-711938D4DFED}" type="slidenum">
              <a:rPr lang="en-US" smtClean="0"/>
              <a:t>‹#›</a:t>
            </a:fld>
            <a:endParaRPr lang="en-US"/>
          </a:p>
        </p:txBody>
      </p:sp>
    </p:spTree>
    <p:extLst>
      <p:ext uri="{BB962C8B-B14F-4D97-AF65-F5344CB8AC3E}">
        <p14:creationId xmlns:p14="http://schemas.microsoft.com/office/powerpoint/2010/main" val="82605241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hf hdr="0" ftr="0" dt="0"/>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cc7554a049_0_4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cc7554a049_0_4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635640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1"/>
        <p:cNvGrpSpPr/>
        <p:nvPr/>
      </p:nvGrpSpPr>
      <p:grpSpPr>
        <a:xfrm>
          <a:off x="0" y="0"/>
          <a:ext cx="0" cy="0"/>
          <a:chOff x="0" y="0"/>
          <a:chExt cx="0" cy="0"/>
        </a:xfrm>
      </p:grpSpPr>
      <p:sp>
        <p:nvSpPr>
          <p:cNvPr id="662" name="Google Shape;662;gcc7554a049_0_5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3" name="Google Shape;663;gcc7554a049_0_5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096530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0"/>
        <p:cNvGrpSpPr/>
        <p:nvPr/>
      </p:nvGrpSpPr>
      <p:grpSpPr>
        <a:xfrm>
          <a:off x="0" y="0"/>
          <a:ext cx="0" cy="0"/>
          <a:chOff x="0" y="0"/>
          <a:chExt cx="0" cy="0"/>
        </a:xfrm>
      </p:grpSpPr>
      <p:sp>
        <p:nvSpPr>
          <p:cNvPr id="711" name="Google Shape;711;gcc7554a049_0_8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2" name="Google Shape;712;gcc7554a049_0_8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409873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0"/>
        <p:cNvGrpSpPr/>
        <p:nvPr/>
      </p:nvGrpSpPr>
      <p:grpSpPr>
        <a:xfrm>
          <a:off x="0" y="0"/>
          <a:ext cx="0" cy="0"/>
          <a:chOff x="0" y="0"/>
          <a:chExt cx="0" cy="0"/>
        </a:xfrm>
      </p:grpSpPr>
      <p:sp>
        <p:nvSpPr>
          <p:cNvPr id="711" name="Google Shape;711;gcc7554a049_0_8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2" name="Google Shape;712;gcc7554a049_0_8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904461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817020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gcf7a3c503a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5" name="Google Shape;295;gcf7a3c503a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393714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549005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515006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gcf7a3c503a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5" name="Google Shape;295;gcf7a3c503a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693896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gcf7a3c503a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5" name="Google Shape;295;gcf7a3c503a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859855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gcf7a3c503a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5" name="Google Shape;295;gcf7a3c503a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gcf7a3c503a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5" name="Google Shape;295;gcf7a3c503a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462533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gcf7a3c503a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5" name="Google Shape;295;gcf7a3c503a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226669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gcf7a3c503a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5" name="Google Shape;295;gcf7a3c503a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14948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gcf7a3c503a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5" name="Google Shape;295;gcf7a3c503a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829827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1"/>
        <p:cNvGrpSpPr/>
        <p:nvPr/>
      </p:nvGrpSpPr>
      <p:grpSpPr>
        <a:xfrm>
          <a:off x="0" y="0"/>
          <a:ext cx="0" cy="0"/>
          <a:chOff x="0" y="0"/>
          <a:chExt cx="0" cy="0"/>
        </a:xfrm>
      </p:grpSpPr>
      <p:sp>
        <p:nvSpPr>
          <p:cNvPr id="662" name="Google Shape;662;gcc7554a049_0_5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3" name="Google Shape;663;gcc7554a049_0_5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651073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039975" y="1324500"/>
            <a:ext cx="70641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65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1040000" y="3377100"/>
            <a:ext cx="7064100" cy="4419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16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cxnSp>
        <p:nvCxnSpPr>
          <p:cNvPr id="11" name="Google Shape;11;p2"/>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2" name="Google Shape;12;p2"/>
          <p:cNvCxnSpPr/>
          <p:nvPr/>
        </p:nvCxnSpPr>
        <p:spPr>
          <a:xfrm flipH="1">
            <a:off x="-257975" y="-72550"/>
            <a:ext cx="3047400" cy="13464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3" name="Google Shape;13;p2"/>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4" name="Google Shape;14;p2"/>
          <p:cNvCxnSpPr/>
          <p:nvPr/>
        </p:nvCxnSpPr>
        <p:spPr>
          <a:xfrm flipH="1">
            <a:off x="6467450" y="3935375"/>
            <a:ext cx="3047400" cy="1346400"/>
          </a:xfrm>
          <a:prstGeom prst="curvedConnector3">
            <a:avLst>
              <a:gd name="adj1" fmla="val 50000"/>
            </a:avLst>
          </a:prstGeom>
          <a:noFill/>
          <a:ln w="28575" cap="flat" cmpd="sng">
            <a:solidFill>
              <a:schemeClr val="accent2"/>
            </a:solidFill>
            <a:prstDash val="solid"/>
            <a:round/>
            <a:headEnd type="none" w="med" len="med"/>
            <a:tailEnd type="none" w="med" len="med"/>
          </a:ln>
        </p:spPr>
      </p:cxnSp>
      <p:sp>
        <p:nvSpPr>
          <p:cNvPr id="2" name="Slide Number Placeholder 1">
            <a:extLst>
              <a:ext uri="{FF2B5EF4-FFF2-40B4-BE49-F238E27FC236}">
                <a16:creationId xmlns:a16="http://schemas.microsoft.com/office/drawing/2014/main" id="{BD8A833E-FDED-428F-B0CA-118078259BEB}"/>
              </a:ext>
            </a:extLst>
          </p:cNvPr>
          <p:cNvSpPr>
            <a:spLocks noGrp="1"/>
          </p:cNvSpPr>
          <p:nvPr>
            <p:ph type="sldNum" sz="quarter" idx="10"/>
          </p:nvPr>
        </p:nvSpPr>
        <p:spPr/>
        <p:txBody>
          <a:bodyPr/>
          <a:lstStyle/>
          <a:p>
            <a:fld id="{D50E1D8B-DAD9-4457-9BB2-85013C3633ED}" type="slidenum">
              <a:rPr lang="vi-VN" smtClean="0"/>
              <a:t>‹#›</a:t>
            </a:fld>
            <a:endParaRPr lang="vi-V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54"/>
        <p:cNvGrpSpPr/>
        <p:nvPr/>
      </p:nvGrpSpPr>
      <p:grpSpPr>
        <a:xfrm>
          <a:off x="0" y="0"/>
          <a:ext cx="0" cy="0"/>
          <a:chOff x="0" y="0"/>
          <a:chExt cx="0" cy="0"/>
        </a:xfrm>
      </p:grpSpPr>
      <p:sp>
        <p:nvSpPr>
          <p:cNvPr id="55" name="Google Shape;55;p9"/>
          <p:cNvSpPr txBox="1">
            <a:spLocks noGrp="1"/>
          </p:cNvSpPr>
          <p:nvPr>
            <p:ph type="subTitle" idx="1"/>
          </p:nvPr>
        </p:nvSpPr>
        <p:spPr>
          <a:xfrm>
            <a:off x="895950" y="1682000"/>
            <a:ext cx="3847200" cy="2379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400"/>
              <a:buChar char="●"/>
              <a:defRPr sz="1400"/>
            </a:lvl1pPr>
            <a:lvl2pPr lvl="1" algn="ctr" rtl="0">
              <a:spcBef>
                <a:spcPts val="0"/>
              </a:spcBef>
              <a:spcAft>
                <a:spcPts val="0"/>
              </a:spcAft>
              <a:buSzPts val="1400"/>
              <a:buChar char="○"/>
              <a:defRPr/>
            </a:lvl2pPr>
            <a:lvl3pPr lvl="2" algn="ctr" rtl="0">
              <a:spcBef>
                <a:spcPts val="0"/>
              </a:spcBef>
              <a:spcAft>
                <a:spcPts val="0"/>
              </a:spcAft>
              <a:buSzPts val="1400"/>
              <a:buChar char="■"/>
              <a:defRPr/>
            </a:lvl3pPr>
            <a:lvl4pPr lvl="3" algn="ctr" rtl="0">
              <a:spcBef>
                <a:spcPts val="0"/>
              </a:spcBef>
              <a:spcAft>
                <a:spcPts val="0"/>
              </a:spcAft>
              <a:buSzPts val="1400"/>
              <a:buChar char="●"/>
              <a:defRPr/>
            </a:lvl4pPr>
            <a:lvl5pPr lvl="4" algn="ctr" rtl="0">
              <a:spcBef>
                <a:spcPts val="0"/>
              </a:spcBef>
              <a:spcAft>
                <a:spcPts val="0"/>
              </a:spcAft>
              <a:buSzPts val="1400"/>
              <a:buChar char="○"/>
              <a:defRPr/>
            </a:lvl5pPr>
            <a:lvl6pPr lvl="5" algn="ctr" rtl="0">
              <a:spcBef>
                <a:spcPts val="0"/>
              </a:spcBef>
              <a:spcAft>
                <a:spcPts val="0"/>
              </a:spcAft>
              <a:buSzPts val="1400"/>
              <a:buChar char="■"/>
              <a:defRPr/>
            </a:lvl6pPr>
            <a:lvl7pPr lvl="6" algn="ctr" rtl="0">
              <a:spcBef>
                <a:spcPts val="0"/>
              </a:spcBef>
              <a:spcAft>
                <a:spcPts val="0"/>
              </a:spcAft>
              <a:buSzPts val="1400"/>
              <a:buChar char="●"/>
              <a:defRPr/>
            </a:lvl7pPr>
            <a:lvl8pPr lvl="7" algn="ctr" rtl="0">
              <a:spcBef>
                <a:spcPts val="0"/>
              </a:spcBef>
              <a:spcAft>
                <a:spcPts val="0"/>
              </a:spcAft>
              <a:buSzPts val="1400"/>
              <a:buChar char="○"/>
              <a:defRPr/>
            </a:lvl8pPr>
            <a:lvl9pPr lvl="8" algn="ctr" rtl="0">
              <a:spcBef>
                <a:spcPts val="0"/>
              </a:spcBef>
              <a:spcAft>
                <a:spcPts val="0"/>
              </a:spcAft>
              <a:buSzPts val="1400"/>
              <a:buChar char="■"/>
              <a:defRPr/>
            </a:lvl9pPr>
          </a:lstStyle>
          <a:p>
            <a:endParaRPr/>
          </a:p>
        </p:txBody>
      </p:sp>
      <p:sp>
        <p:nvSpPr>
          <p:cNvPr id="56" name="Google Shape;56;p9"/>
          <p:cNvSpPr txBox="1">
            <a:spLocks noGrp="1"/>
          </p:cNvSpPr>
          <p:nvPr>
            <p:ph type="title"/>
          </p:nvPr>
        </p:nvSpPr>
        <p:spPr>
          <a:xfrm>
            <a:off x="713225" y="445025"/>
            <a:ext cx="56799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cxnSp>
        <p:nvCxnSpPr>
          <p:cNvPr id="57" name="Google Shape;57;p9"/>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58" name="Google Shape;58;p9"/>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59" name="Google Shape;59;p9"/>
          <p:cNvCxnSpPr/>
          <p:nvPr/>
        </p:nvCxnSpPr>
        <p:spPr>
          <a:xfrm flipH="1">
            <a:off x="5925450" y="2797500"/>
            <a:ext cx="3378000" cy="2466900"/>
          </a:xfrm>
          <a:prstGeom prst="curvedConnector3">
            <a:avLst>
              <a:gd name="adj1" fmla="val 50000"/>
            </a:avLst>
          </a:prstGeom>
          <a:noFill/>
          <a:ln w="28575" cap="flat" cmpd="sng">
            <a:solidFill>
              <a:schemeClr val="accent2"/>
            </a:solidFill>
            <a:prstDash val="solid"/>
            <a:round/>
            <a:headEnd type="none" w="med" len="med"/>
            <a:tailEnd type="none" w="med" len="med"/>
          </a:ln>
        </p:spPr>
      </p:cxnSp>
      <p:sp>
        <p:nvSpPr>
          <p:cNvPr id="2" name="Slide Number Placeholder 1">
            <a:extLst>
              <a:ext uri="{FF2B5EF4-FFF2-40B4-BE49-F238E27FC236}">
                <a16:creationId xmlns:a16="http://schemas.microsoft.com/office/drawing/2014/main" id="{0EC09CA1-2B85-429A-A87B-B9A93B5A0DE3}"/>
              </a:ext>
            </a:extLst>
          </p:cNvPr>
          <p:cNvSpPr>
            <a:spLocks noGrp="1"/>
          </p:cNvSpPr>
          <p:nvPr>
            <p:ph type="sldNum" sz="quarter" idx="10"/>
          </p:nvPr>
        </p:nvSpPr>
        <p:spPr/>
        <p:txBody>
          <a:bodyPr/>
          <a:lstStyle/>
          <a:p>
            <a:fld id="{D50E1D8B-DAD9-4457-9BB2-85013C3633ED}" type="slidenum">
              <a:rPr lang="vi-VN" smtClean="0"/>
              <a:t>‹#›</a:t>
            </a:fld>
            <a:endParaRPr lang="vi-VN"/>
          </a:p>
        </p:txBody>
      </p:sp>
    </p:spTree>
    <p:extLst>
      <p:ext uri="{BB962C8B-B14F-4D97-AF65-F5344CB8AC3E}">
        <p14:creationId xmlns:p14="http://schemas.microsoft.com/office/powerpoint/2010/main" val="18535384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only 1">
  <p:cSld name="Title only 1">
    <p:spTree>
      <p:nvGrpSpPr>
        <p:cNvPr id="1" name="Shape 99"/>
        <p:cNvGrpSpPr/>
        <p:nvPr/>
      </p:nvGrpSpPr>
      <p:grpSpPr>
        <a:xfrm>
          <a:off x="0" y="0"/>
          <a:ext cx="0" cy="0"/>
          <a:chOff x="0" y="0"/>
          <a:chExt cx="0" cy="0"/>
        </a:xfrm>
      </p:grpSpPr>
      <p:sp>
        <p:nvSpPr>
          <p:cNvPr id="100" name="Google Shape;100;p16"/>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cxnSp>
        <p:nvCxnSpPr>
          <p:cNvPr id="101" name="Google Shape;101;p16"/>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02" name="Google Shape;102;p16"/>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03" name="Google Shape;103;p16"/>
          <p:cNvCxnSpPr/>
          <p:nvPr/>
        </p:nvCxnSpPr>
        <p:spPr>
          <a:xfrm>
            <a:off x="7207350" y="-153175"/>
            <a:ext cx="2120400" cy="1273800"/>
          </a:xfrm>
          <a:prstGeom prst="curvedConnector3">
            <a:avLst>
              <a:gd name="adj1" fmla="val 50000"/>
            </a:avLst>
          </a:prstGeom>
          <a:noFill/>
          <a:ln w="28575" cap="flat" cmpd="sng">
            <a:solidFill>
              <a:schemeClr val="accent2"/>
            </a:solidFill>
            <a:prstDash val="solid"/>
            <a:round/>
            <a:headEnd type="none" w="med" len="med"/>
            <a:tailEnd type="none" w="med" len="med"/>
          </a:ln>
        </p:spPr>
      </p:cxnSp>
      <p:sp>
        <p:nvSpPr>
          <p:cNvPr id="2" name="Slide Number Placeholder 1">
            <a:extLst>
              <a:ext uri="{FF2B5EF4-FFF2-40B4-BE49-F238E27FC236}">
                <a16:creationId xmlns:a16="http://schemas.microsoft.com/office/drawing/2014/main" id="{F72CDDEB-E563-4552-8506-7FDBD24DA5B8}"/>
              </a:ext>
            </a:extLst>
          </p:cNvPr>
          <p:cNvSpPr>
            <a:spLocks noGrp="1"/>
          </p:cNvSpPr>
          <p:nvPr>
            <p:ph type="sldNum" sz="quarter" idx="10"/>
          </p:nvPr>
        </p:nvSpPr>
        <p:spPr/>
        <p:txBody>
          <a:bodyPr/>
          <a:lstStyle/>
          <a:p>
            <a:fld id="{D50E1D8B-DAD9-4457-9BB2-85013C3633ED}" type="slidenum">
              <a:rPr lang="vi-VN" smtClean="0"/>
              <a:t>‹#›</a:t>
            </a:fld>
            <a:endParaRPr lang="vi-VN"/>
          </a:p>
        </p:txBody>
      </p:sp>
    </p:spTree>
    <p:extLst>
      <p:ext uri="{BB962C8B-B14F-4D97-AF65-F5344CB8AC3E}">
        <p14:creationId xmlns:p14="http://schemas.microsoft.com/office/powerpoint/2010/main" val="426526838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38"/>
        <p:cNvGrpSpPr/>
        <p:nvPr/>
      </p:nvGrpSpPr>
      <p:grpSpPr>
        <a:xfrm>
          <a:off x="0" y="0"/>
          <a:ext cx="0" cy="0"/>
          <a:chOff x="0" y="0"/>
          <a:chExt cx="0" cy="0"/>
        </a:xfrm>
      </p:grpSpPr>
      <p:sp>
        <p:nvSpPr>
          <p:cNvPr id="39" name="Google Shape;39;p6"/>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cxnSp>
        <p:nvCxnSpPr>
          <p:cNvPr id="40" name="Google Shape;40;p6"/>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1" name="Google Shape;41;p6"/>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
        <p:nvSpPr>
          <p:cNvPr id="2" name="Slide Number Placeholder 1">
            <a:extLst>
              <a:ext uri="{FF2B5EF4-FFF2-40B4-BE49-F238E27FC236}">
                <a16:creationId xmlns:a16="http://schemas.microsoft.com/office/drawing/2014/main" id="{D26936E9-5B3C-430A-BB4D-9572ED9E7A3B}"/>
              </a:ext>
            </a:extLst>
          </p:cNvPr>
          <p:cNvSpPr>
            <a:spLocks noGrp="1"/>
          </p:cNvSpPr>
          <p:nvPr>
            <p:ph type="sldNum" sz="quarter" idx="10"/>
          </p:nvPr>
        </p:nvSpPr>
        <p:spPr/>
        <p:txBody>
          <a:bodyPr/>
          <a:lstStyle/>
          <a:p>
            <a:fld id="{D50E1D8B-DAD9-4457-9BB2-85013C3633ED}" type="slidenum">
              <a:rPr lang="vi-VN" smtClean="0"/>
              <a:t>‹#›</a:t>
            </a:fld>
            <a:endParaRPr lang="vi-VN"/>
          </a:p>
        </p:txBody>
      </p:sp>
    </p:spTree>
    <p:extLst>
      <p:ext uri="{BB962C8B-B14F-4D97-AF65-F5344CB8AC3E}">
        <p14:creationId xmlns:p14="http://schemas.microsoft.com/office/powerpoint/2010/main" val="307338884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four columns 2">
  <p:cSld name="Title and four columns 2">
    <p:spTree>
      <p:nvGrpSpPr>
        <p:cNvPr id="1" name="Shape 176"/>
        <p:cNvGrpSpPr/>
        <p:nvPr/>
      </p:nvGrpSpPr>
      <p:grpSpPr>
        <a:xfrm>
          <a:off x="0" y="0"/>
          <a:ext cx="0" cy="0"/>
          <a:chOff x="0" y="0"/>
          <a:chExt cx="0" cy="0"/>
        </a:xfrm>
      </p:grpSpPr>
      <p:sp>
        <p:nvSpPr>
          <p:cNvPr id="177" name="Google Shape;177;p24"/>
          <p:cNvSpPr txBox="1">
            <a:spLocks noGrp="1"/>
          </p:cNvSpPr>
          <p:nvPr>
            <p:ph type="subTitle" idx="1"/>
          </p:nvPr>
        </p:nvSpPr>
        <p:spPr>
          <a:xfrm>
            <a:off x="4750187" y="1722900"/>
            <a:ext cx="2014800" cy="3570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178" name="Google Shape;178;p24"/>
          <p:cNvSpPr txBox="1">
            <a:spLocks noGrp="1"/>
          </p:cNvSpPr>
          <p:nvPr>
            <p:ph type="subTitle" idx="2"/>
          </p:nvPr>
        </p:nvSpPr>
        <p:spPr>
          <a:xfrm>
            <a:off x="4750184" y="2062900"/>
            <a:ext cx="2014800" cy="572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79" name="Google Shape;179;p24"/>
          <p:cNvSpPr txBox="1">
            <a:spLocks noGrp="1"/>
          </p:cNvSpPr>
          <p:nvPr>
            <p:ph type="subTitle" idx="3"/>
          </p:nvPr>
        </p:nvSpPr>
        <p:spPr>
          <a:xfrm>
            <a:off x="2306462" y="1722900"/>
            <a:ext cx="2014800" cy="357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180" name="Google Shape;180;p24"/>
          <p:cNvSpPr txBox="1">
            <a:spLocks noGrp="1"/>
          </p:cNvSpPr>
          <p:nvPr>
            <p:ph type="subTitle" idx="4"/>
          </p:nvPr>
        </p:nvSpPr>
        <p:spPr>
          <a:xfrm>
            <a:off x="2306462" y="2062900"/>
            <a:ext cx="20148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81" name="Google Shape;181;p24"/>
          <p:cNvSpPr txBox="1">
            <a:spLocks noGrp="1"/>
          </p:cNvSpPr>
          <p:nvPr>
            <p:ph type="subTitle" idx="5"/>
          </p:nvPr>
        </p:nvSpPr>
        <p:spPr>
          <a:xfrm>
            <a:off x="4750187" y="3158925"/>
            <a:ext cx="2014800" cy="3570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182" name="Google Shape;182;p24"/>
          <p:cNvSpPr txBox="1">
            <a:spLocks noGrp="1"/>
          </p:cNvSpPr>
          <p:nvPr>
            <p:ph type="subTitle" idx="6"/>
          </p:nvPr>
        </p:nvSpPr>
        <p:spPr>
          <a:xfrm>
            <a:off x="4750184" y="3498925"/>
            <a:ext cx="2014800" cy="572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83" name="Google Shape;183;p24"/>
          <p:cNvSpPr txBox="1">
            <a:spLocks noGrp="1"/>
          </p:cNvSpPr>
          <p:nvPr>
            <p:ph type="subTitle" idx="7"/>
          </p:nvPr>
        </p:nvSpPr>
        <p:spPr>
          <a:xfrm>
            <a:off x="2306462" y="3158925"/>
            <a:ext cx="2014800" cy="357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184" name="Google Shape;184;p24"/>
          <p:cNvSpPr txBox="1">
            <a:spLocks noGrp="1"/>
          </p:cNvSpPr>
          <p:nvPr>
            <p:ph type="subTitle" idx="8"/>
          </p:nvPr>
        </p:nvSpPr>
        <p:spPr>
          <a:xfrm>
            <a:off x="2306462" y="3498925"/>
            <a:ext cx="20148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85" name="Google Shape;185;p24"/>
          <p:cNvSpPr txBox="1">
            <a:spLocks noGrp="1"/>
          </p:cNvSpPr>
          <p:nvPr>
            <p:ph type="title"/>
          </p:nvPr>
        </p:nvSpPr>
        <p:spPr>
          <a:xfrm>
            <a:off x="713225" y="445025"/>
            <a:ext cx="27858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cxnSp>
        <p:nvCxnSpPr>
          <p:cNvPr id="186" name="Google Shape;186;p24"/>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87" name="Google Shape;187;p24"/>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
        <p:nvSpPr>
          <p:cNvPr id="2" name="Slide Number Placeholder 1">
            <a:extLst>
              <a:ext uri="{FF2B5EF4-FFF2-40B4-BE49-F238E27FC236}">
                <a16:creationId xmlns:a16="http://schemas.microsoft.com/office/drawing/2014/main" id="{71794B4A-3DA6-4274-85A4-D5EE23012EE3}"/>
              </a:ext>
            </a:extLst>
          </p:cNvPr>
          <p:cNvSpPr>
            <a:spLocks noGrp="1"/>
          </p:cNvSpPr>
          <p:nvPr>
            <p:ph type="sldNum" sz="quarter" idx="10"/>
          </p:nvPr>
        </p:nvSpPr>
        <p:spPr/>
        <p:txBody>
          <a:bodyPr/>
          <a:lstStyle/>
          <a:p>
            <a:fld id="{D50E1D8B-DAD9-4457-9BB2-85013C3633ED}" type="slidenum">
              <a:rPr lang="vi-VN" smtClean="0"/>
              <a:t>‹#›</a:t>
            </a:fld>
            <a:endParaRPr lang="vi-VN"/>
          </a:p>
        </p:txBody>
      </p:sp>
    </p:spTree>
    <p:extLst>
      <p:ext uri="{BB962C8B-B14F-4D97-AF65-F5344CB8AC3E}">
        <p14:creationId xmlns:p14="http://schemas.microsoft.com/office/powerpoint/2010/main" val="18491923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
        <p:cNvGrpSpPr/>
        <p:nvPr/>
      </p:nvGrpSpPr>
      <p:grpSpPr>
        <a:xfrm>
          <a:off x="0" y="0"/>
          <a:ext cx="0" cy="0"/>
          <a:chOff x="0" y="0"/>
          <a:chExt cx="0" cy="0"/>
        </a:xfrm>
      </p:grpSpPr>
      <p:sp>
        <p:nvSpPr>
          <p:cNvPr id="16" name="Google Shape;16;p3"/>
          <p:cNvSpPr txBox="1">
            <a:spLocks noGrp="1"/>
          </p:cNvSpPr>
          <p:nvPr>
            <p:ph type="title"/>
          </p:nvPr>
        </p:nvSpPr>
        <p:spPr>
          <a:xfrm>
            <a:off x="2714550" y="2543963"/>
            <a:ext cx="3714900" cy="6489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accent4"/>
              </a:buClr>
              <a:buSzPts val="3600"/>
              <a:buNone/>
              <a:defRPr sz="5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7" name="Google Shape;17;p3"/>
          <p:cNvSpPr txBox="1">
            <a:spLocks noGrp="1"/>
          </p:cNvSpPr>
          <p:nvPr>
            <p:ph type="title" idx="2" hasCustomPrompt="1"/>
          </p:nvPr>
        </p:nvSpPr>
        <p:spPr>
          <a:xfrm>
            <a:off x="3746550" y="1478925"/>
            <a:ext cx="1650900" cy="978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7000">
                <a:solidFill>
                  <a:schemeClr val="accent1"/>
                </a:solidFill>
              </a:defRPr>
            </a:lvl1pPr>
            <a:lvl2pPr lvl="1" algn="ctr" rtl="0">
              <a:spcBef>
                <a:spcPts val="0"/>
              </a:spcBef>
              <a:spcAft>
                <a:spcPts val="0"/>
              </a:spcAft>
              <a:buSzPts val="6000"/>
              <a:buNone/>
              <a:defRPr sz="6000" b="1"/>
            </a:lvl2pPr>
            <a:lvl3pPr lvl="2" algn="ctr" rtl="0">
              <a:spcBef>
                <a:spcPts val="0"/>
              </a:spcBef>
              <a:spcAft>
                <a:spcPts val="0"/>
              </a:spcAft>
              <a:buSzPts val="6000"/>
              <a:buNone/>
              <a:defRPr sz="6000" b="1"/>
            </a:lvl3pPr>
            <a:lvl4pPr lvl="3" algn="ctr" rtl="0">
              <a:spcBef>
                <a:spcPts val="0"/>
              </a:spcBef>
              <a:spcAft>
                <a:spcPts val="0"/>
              </a:spcAft>
              <a:buSzPts val="6000"/>
              <a:buNone/>
              <a:defRPr sz="6000" b="1"/>
            </a:lvl4pPr>
            <a:lvl5pPr lvl="4" algn="ctr" rtl="0">
              <a:spcBef>
                <a:spcPts val="0"/>
              </a:spcBef>
              <a:spcAft>
                <a:spcPts val="0"/>
              </a:spcAft>
              <a:buSzPts val="6000"/>
              <a:buNone/>
              <a:defRPr sz="6000" b="1"/>
            </a:lvl5pPr>
            <a:lvl6pPr lvl="5" algn="ctr" rtl="0">
              <a:spcBef>
                <a:spcPts val="0"/>
              </a:spcBef>
              <a:spcAft>
                <a:spcPts val="0"/>
              </a:spcAft>
              <a:buSzPts val="6000"/>
              <a:buNone/>
              <a:defRPr sz="6000" b="1"/>
            </a:lvl6pPr>
            <a:lvl7pPr lvl="6" algn="ctr" rtl="0">
              <a:spcBef>
                <a:spcPts val="0"/>
              </a:spcBef>
              <a:spcAft>
                <a:spcPts val="0"/>
              </a:spcAft>
              <a:buSzPts val="6000"/>
              <a:buNone/>
              <a:defRPr sz="6000" b="1"/>
            </a:lvl7pPr>
            <a:lvl8pPr lvl="7" algn="ctr" rtl="0">
              <a:spcBef>
                <a:spcPts val="0"/>
              </a:spcBef>
              <a:spcAft>
                <a:spcPts val="0"/>
              </a:spcAft>
              <a:buSzPts val="6000"/>
              <a:buNone/>
              <a:defRPr sz="6000" b="1"/>
            </a:lvl8pPr>
            <a:lvl9pPr lvl="8" algn="ctr" rtl="0">
              <a:spcBef>
                <a:spcPts val="0"/>
              </a:spcBef>
              <a:spcAft>
                <a:spcPts val="0"/>
              </a:spcAft>
              <a:buSzPts val="6000"/>
              <a:buNone/>
              <a:defRPr sz="6000" b="1"/>
            </a:lvl9pPr>
          </a:lstStyle>
          <a:p>
            <a:r>
              <a:t>xx%</a:t>
            </a:r>
          </a:p>
        </p:txBody>
      </p:sp>
      <p:sp>
        <p:nvSpPr>
          <p:cNvPr id="18" name="Google Shape;18;p3"/>
          <p:cNvSpPr txBox="1">
            <a:spLocks noGrp="1"/>
          </p:cNvSpPr>
          <p:nvPr>
            <p:ph type="subTitle" idx="1"/>
          </p:nvPr>
        </p:nvSpPr>
        <p:spPr>
          <a:xfrm>
            <a:off x="2291400" y="3279625"/>
            <a:ext cx="4561200" cy="393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19" name="Google Shape;19;p3"/>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0" name="Google Shape;20;p3"/>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1" name="Google Shape;21;p3"/>
          <p:cNvCxnSpPr/>
          <p:nvPr/>
        </p:nvCxnSpPr>
        <p:spPr>
          <a:xfrm flipH="1">
            <a:off x="7948925" y="3979775"/>
            <a:ext cx="1378500" cy="12363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2" name="Google Shape;22;p3"/>
          <p:cNvCxnSpPr/>
          <p:nvPr/>
        </p:nvCxnSpPr>
        <p:spPr>
          <a:xfrm flipH="1">
            <a:off x="-112875" y="-88700"/>
            <a:ext cx="1418700" cy="1064400"/>
          </a:xfrm>
          <a:prstGeom prst="curvedConnector3">
            <a:avLst>
              <a:gd name="adj1" fmla="val 50000"/>
            </a:avLst>
          </a:prstGeom>
          <a:noFill/>
          <a:ln w="28575" cap="flat" cmpd="sng">
            <a:solidFill>
              <a:schemeClr val="accent2"/>
            </a:solidFill>
            <a:prstDash val="solid"/>
            <a:round/>
            <a:headEnd type="none" w="med" len="med"/>
            <a:tailEnd type="none" w="med" len="med"/>
          </a:ln>
        </p:spPr>
      </p:cxnSp>
      <p:sp>
        <p:nvSpPr>
          <p:cNvPr id="2" name="Slide Number Placeholder 1">
            <a:extLst>
              <a:ext uri="{FF2B5EF4-FFF2-40B4-BE49-F238E27FC236}">
                <a16:creationId xmlns:a16="http://schemas.microsoft.com/office/drawing/2014/main" id="{F69C780E-C18C-4C4C-9AAC-51064E6BBECE}"/>
              </a:ext>
            </a:extLst>
          </p:cNvPr>
          <p:cNvSpPr>
            <a:spLocks noGrp="1"/>
          </p:cNvSpPr>
          <p:nvPr>
            <p:ph type="sldNum" sz="quarter" idx="10"/>
          </p:nvPr>
        </p:nvSpPr>
        <p:spPr/>
        <p:txBody>
          <a:bodyPr/>
          <a:lstStyle/>
          <a:p>
            <a:fld id="{D50E1D8B-DAD9-4457-9BB2-85013C3633ED}" type="slidenum">
              <a:rPr lang="vi-VN" smtClean="0"/>
              <a:t>‹#›</a:t>
            </a:fld>
            <a:endParaRPr lang="vi-V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3"/>
        <p:cNvGrpSpPr/>
        <p:nvPr/>
      </p:nvGrpSpPr>
      <p:grpSpPr>
        <a:xfrm>
          <a:off x="0" y="0"/>
          <a:ext cx="0" cy="0"/>
          <a:chOff x="0" y="0"/>
          <a:chExt cx="0" cy="0"/>
        </a:xfrm>
      </p:grpSpPr>
      <p:sp>
        <p:nvSpPr>
          <p:cNvPr id="24" name="Google Shape;24;p4"/>
          <p:cNvSpPr txBox="1">
            <a:spLocks noGrp="1"/>
          </p:cNvSpPr>
          <p:nvPr>
            <p:ph type="title"/>
          </p:nvPr>
        </p:nvSpPr>
        <p:spPr>
          <a:xfrm>
            <a:off x="713225" y="445025"/>
            <a:ext cx="47115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5" name="Google Shape;25;p4"/>
          <p:cNvSpPr txBox="1">
            <a:spLocks noGrp="1"/>
          </p:cNvSpPr>
          <p:nvPr>
            <p:ph type="body" idx="1"/>
          </p:nvPr>
        </p:nvSpPr>
        <p:spPr>
          <a:xfrm>
            <a:off x="713250" y="1272925"/>
            <a:ext cx="7717500" cy="3295800"/>
          </a:xfrm>
          <a:prstGeom prst="rect">
            <a:avLst/>
          </a:prstGeom>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1"/>
              </a:buClr>
              <a:buSzPts val="1800"/>
              <a:buFont typeface="Lato"/>
              <a:buChar char="●"/>
              <a:defRPr sz="1100"/>
            </a:lvl1pPr>
            <a:lvl2pPr marL="914400" lvl="1" indent="-317500">
              <a:spcBef>
                <a:spcPts val="0"/>
              </a:spcBef>
              <a:spcAft>
                <a:spcPts val="0"/>
              </a:spcAft>
              <a:buClr>
                <a:schemeClr val="dk1"/>
              </a:buClr>
              <a:buSzPts val="1400"/>
              <a:buFont typeface="Lato"/>
              <a:buChar char="○"/>
              <a:defRPr/>
            </a:lvl2pPr>
            <a:lvl3pPr marL="1371600" lvl="2" indent="-317500">
              <a:spcBef>
                <a:spcPts val="0"/>
              </a:spcBef>
              <a:spcAft>
                <a:spcPts val="0"/>
              </a:spcAft>
              <a:buClr>
                <a:schemeClr val="dk1"/>
              </a:buClr>
              <a:buSzPts val="1400"/>
              <a:buFont typeface="Lato"/>
              <a:buChar char="■"/>
              <a:defRPr/>
            </a:lvl3pPr>
            <a:lvl4pPr marL="1828800" lvl="3" indent="-317500">
              <a:spcBef>
                <a:spcPts val="0"/>
              </a:spcBef>
              <a:spcAft>
                <a:spcPts val="0"/>
              </a:spcAft>
              <a:buClr>
                <a:schemeClr val="dk1"/>
              </a:buClr>
              <a:buSzPts val="1400"/>
              <a:buFont typeface="Lato"/>
              <a:buChar char="●"/>
              <a:defRPr/>
            </a:lvl4pPr>
            <a:lvl5pPr marL="2286000" lvl="4" indent="-317500">
              <a:spcBef>
                <a:spcPts val="0"/>
              </a:spcBef>
              <a:spcAft>
                <a:spcPts val="0"/>
              </a:spcAft>
              <a:buClr>
                <a:schemeClr val="dk1"/>
              </a:buClr>
              <a:buSzPts val="1400"/>
              <a:buFont typeface="Lato"/>
              <a:buChar char="○"/>
              <a:defRPr/>
            </a:lvl5pPr>
            <a:lvl6pPr marL="2743200" lvl="5" indent="-317500">
              <a:spcBef>
                <a:spcPts val="0"/>
              </a:spcBef>
              <a:spcAft>
                <a:spcPts val="0"/>
              </a:spcAft>
              <a:buClr>
                <a:schemeClr val="dk1"/>
              </a:buClr>
              <a:buSzPts val="1400"/>
              <a:buFont typeface="Lato"/>
              <a:buChar char="■"/>
              <a:defRPr/>
            </a:lvl6pPr>
            <a:lvl7pPr marL="3200400" lvl="6" indent="-317500">
              <a:spcBef>
                <a:spcPts val="0"/>
              </a:spcBef>
              <a:spcAft>
                <a:spcPts val="0"/>
              </a:spcAft>
              <a:buClr>
                <a:schemeClr val="dk1"/>
              </a:buClr>
              <a:buSzPts val="1400"/>
              <a:buFont typeface="Lato"/>
              <a:buChar char="●"/>
              <a:defRPr/>
            </a:lvl7pPr>
            <a:lvl8pPr marL="3657600" lvl="7" indent="-317500">
              <a:spcBef>
                <a:spcPts val="0"/>
              </a:spcBef>
              <a:spcAft>
                <a:spcPts val="0"/>
              </a:spcAft>
              <a:buClr>
                <a:schemeClr val="dk1"/>
              </a:buClr>
              <a:buSzPts val="1400"/>
              <a:buFont typeface="Lato"/>
              <a:buChar char="○"/>
              <a:defRPr/>
            </a:lvl8pPr>
            <a:lvl9pPr marL="4114800" lvl="8" indent="-317500">
              <a:spcBef>
                <a:spcPts val="0"/>
              </a:spcBef>
              <a:spcAft>
                <a:spcPts val="0"/>
              </a:spcAft>
              <a:buClr>
                <a:schemeClr val="dk1"/>
              </a:buClr>
              <a:buSzPts val="1400"/>
              <a:buFont typeface="Lato"/>
              <a:buChar char="■"/>
              <a:defRPr/>
            </a:lvl9pPr>
          </a:lstStyle>
          <a:p>
            <a:endParaRPr/>
          </a:p>
        </p:txBody>
      </p:sp>
      <p:cxnSp>
        <p:nvCxnSpPr>
          <p:cNvPr id="26" name="Google Shape;26;p4"/>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7" name="Google Shape;27;p4"/>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8" name="Google Shape;28;p4"/>
          <p:cNvCxnSpPr/>
          <p:nvPr/>
        </p:nvCxnSpPr>
        <p:spPr>
          <a:xfrm>
            <a:off x="6884900" y="-113600"/>
            <a:ext cx="2565600" cy="1306200"/>
          </a:xfrm>
          <a:prstGeom prst="curvedConnector3">
            <a:avLst>
              <a:gd name="adj1" fmla="val 50000"/>
            </a:avLst>
          </a:prstGeom>
          <a:noFill/>
          <a:ln w="28575" cap="flat" cmpd="sng">
            <a:solidFill>
              <a:schemeClr val="accent2"/>
            </a:solidFill>
            <a:prstDash val="solid"/>
            <a:round/>
            <a:headEnd type="none" w="med" len="med"/>
            <a:tailEnd type="none" w="med" len="med"/>
          </a:ln>
        </p:spPr>
      </p:cxnSp>
      <p:sp>
        <p:nvSpPr>
          <p:cNvPr id="2" name="Slide Number Placeholder 1">
            <a:extLst>
              <a:ext uri="{FF2B5EF4-FFF2-40B4-BE49-F238E27FC236}">
                <a16:creationId xmlns:a16="http://schemas.microsoft.com/office/drawing/2014/main" id="{210C9ADB-D9A8-47DE-BD4E-AB6B161A6651}"/>
              </a:ext>
            </a:extLst>
          </p:cNvPr>
          <p:cNvSpPr>
            <a:spLocks noGrp="1"/>
          </p:cNvSpPr>
          <p:nvPr>
            <p:ph type="sldNum" sz="quarter" idx="10"/>
          </p:nvPr>
        </p:nvSpPr>
        <p:spPr/>
        <p:txBody>
          <a:bodyPr/>
          <a:lstStyle/>
          <a:p>
            <a:fld id="{D50E1D8B-DAD9-4457-9BB2-85013C3633ED}" type="slidenum">
              <a:rPr lang="vi-VN" smtClean="0"/>
              <a:t>‹#›</a:t>
            </a:fld>
            <a:endParaRPr lang="vi-V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72"/>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E814D1C-AFC8-4B1D-A775-E72421EBB57D}"/>
              </a:ext>
            </a:extLst>
          </p:cNvPr>
          <p:cNvSpPr>
            <a:spLocks noGrp="1"/>
          </p:cNvSpPr>
          <p:nvPr>
            <p:ph type="sldNum" sz="quarter" idx="10"/>
          </p:nvPr>
        </p:nvSpPr>
        <p:spPr/>
        <p:txBody>
          <a:bodyPr/>
          <a:lstStyle/>
          <a:p>
            <a:fld id="{D50E1D8B-DAD9-4457-9BB2-85013C3633ED}" type="slidenum">
              <a:rPr lang="vi-VN" smtClean="0"/>
              <a:t>‹#›</a:t>
            </a:fld>
            <a:endParaRPr lang="vi-V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hree columns">
  <p:cSld name="CUSTOM_4">
    <p:spTree>
      <p:nvGrpSpPr>
        <p:cNvPr id="1" name="Shape 117"/>
        <p:cNvGrpSpPr/>
        <p:nvPr/>
      </p:nvGrpSpPr>
      <p:grpSpPr>
        <a:xfrm>
          <a:off x="0" y="0"/>
          <a:ext cx="0" cy="0"/>
          <a:chOff x="0" y="0"/>
          <a:chExt cx="0" cy="0"/>
        </a:xfrm>
      </p:grpSpPr>
      <p:sp>
        <p:nvSpPr>
          <p:cNvPr id="118" name="Google Shape;118;p19"/>
          <p:cNvSpPr txBox="1">
            <a:spLocks noGrp="1"/>
          </p:cNvSpPr>
          <p:nvPr>
            <p:ph type="subTitle" idx="1"/>
          </p:nvPr>
        </p:nvSpPr>
        <p:spPr>
          <a:xfrm>
            <a:off x="3509000" y="2636125"/>
            <a:ext cx="2126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119" name="Google Shape;119;p19"/>
          <p:cNvSpPr txBox="1">
            <a:spLocks noGrp="1"/>
          </p:cNvSpPr>
          <p:nvPr>
            <p:ph type="subTitle" idx="2"/>
          </p:nvPr>
        </p:nvSpPr>
        <p:spPr>
          <a:xfrm>
            <a:off x="3509025" y="2976125"/>
            <a:ext cx="2126100" cy="813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20" name="Google Shape;120;p19"/>
          <p:cNvSpPr txBox="1">
            <a:spLocks noGrp="1"/>
          </p:cNvSpPr>
          <p:nvPr>
            <p:ph type="subTitle" idx="3"/>
          </p:nvPr>
        </p:nvSpPr>
        <p:spPr>
          <a:xfrm>
            <a:off x="953025" y="2636125"/>
            <a:ext cx="2126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121" name="Google Shape;121;p19"/>
          <p:cNvSpPr txBox="1">
            <a:spLocks noGrp="1"/>
          </p:cNvSpPr>
          <p:nvPr>
            <p:ph type="subTitle" idx="4"/>
          </p:nvPr>
        </p:nvSpPr>
        <p:spPr>
          <a:xfrm>
            <a:off x="953125" y="2976125"/>
            <a:ext cx="2126100" cy="813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22" name="Google Shape;122;p19"/>
          <p:cNvSpPr txBox="1">
            <a:spLocks noGrp="1"/>
          </p:cNvSpPr>
          <p:nvPr>
            <p:ph type="subTitle" idx="5"/>
          </p:nvPr>
        </p:nvSpPr>
        <p:spPr>
          <a:xfrm>
            <a:off x="6064875" y="2636125"/>
            <a:ext cx="2126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123" name="Google Shape;123;p19"/>
          <p:cNvSpPr txBox="1">
            <a:spLocks noGrp="1"/>
          </p:cNvSpPr>
          <p:nvPr>
            <p:ph type="subTitle" idx="6"/>
          </p:nvPr>
        </p:nvSpPr>
        <p:spPr>
          <a:xfrm>
            <a:off x="6064875" y="2976125"/>
            <a:ext cx="2126100" cy="813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24" name="Google Shape;124;p19"/>
          <p:cNvSpPr txBox="1">
            <a:spLocks noGrp="1"/>
          </p:cNvSpPr>
          <p:nvPr>
            <p:ph type="title"/>
          </p:nvPr>
        </p:nvSpPr>
        <p:spPr>
          <a:xfrm>
            <a:off x="713225" y="445025"/>
            <a:ext cx="6655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cxnSp>
        <p:nvCxnSpPr>
          <p:cNvPr id="125" name="Google Shape;125;p19"/>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26" name="Google Shape;126;p19"/>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
        <p:nvSpPr>
          <p:cNvPr id="2" name="Slide Number Placeholder 1">
            <a:extLst>
              <a:ext uri="{FF2B5EF4-FFF2-40B4-BE49-F238E27FC236}">
                <a16:creationId xmlns:a16="http://schemas.microsoft.com/office/drawing/2014/main" id="{A54123F2-4882-47ED-999D-982C5A4EF5F5}"/>
              </a:ext>
            </a:extLst>
          </p:cNvPr>
          <p:cNvSpPr>
            <a:spLocks noGrp="1"/>
          </p:cNvSpPr>
          <p:nvPr>
            <p:ph type="sldNum" sz="quarter" idx="10"/>
          </p:nvPr>
        </p:nvSpPr>
        <p:spPr/>
        <p:txBody>
          <a:bodyPr/>
          <a:lstStyle/>
          <a:p>
            <a:fld id="{D50E1D8B-DAD9-4457-9BB2-85013C3633ED}" type="slidenum">
              <a:rPr lang="vi-VN" smtClean="0"/>
              <a:t>‹#›</a:t>
            </a:fld>
            <a:endParaRPr lang="vi-V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ackground">
  <p:cSld name="CUSTOM_10">
    <p:spTree>
      <p:nvGrpSpPr>
        <p:cNvPr id="1" name="Shape 229"/>
        <p:cNvGrpSpPr/>
        <p:nvPr/>
      </p:nvGrpSpPr>
      <p:grpSpPr>
        <a:xfrm>
          <a:off x="0" y="0"/>
          <a:ext cx="0" cy="0"/>
          <a:chOff x="0" y="0"/>
          <a:chExt cx="0" cy="0"/>
        </a:xfrm>
      </p:grpSpPr>
      <p:cxnSp>
        <p:nvCxnSpPr>
          <p:cNvPr id="230" name="Google Shape;230;p31"/>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31" name="Google Shape;231;p31"/>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sp>
        <p:nvSpPr>
          <p:cNvPr id="2" name="Slide Number Placeholder 1">
            <a:extLst>
              <a:ext uri="{FF2B5EF4-FFF2-40B4-BE49-F238E27FC236}">
                <a16:creationId xmlns:a16="http://schemas.microsoft.com/office/drawing/2014/main" id="{73D257CB-151A-4F03-8C28-501ECD887302}"/>
              </a:ext>
            </a:extLst>
          </p:cNvPr>
          <p:cNvSpPr>
            <a:spLocks noGrp="1"/>
          </p:cNvSpPr>
          <p:nvPr>
            <p:ph type="sldNum" sz="quarter" idx="10"/>
          </p:nvPr>
        </p:nvSpPr>
        <p:spPr/>
        <p:txBody>
          <a:bodyPr/>
          <a:lstStyle/>
          <a:p>
            <a:fld id="{D50E1D8B-DAD9-4457-9BB2-85013C3633ED}" type="slidenum">
              <a:rPr lang="vi-VN" smtClean="0"/>
              <a:t>‹#›</a:t>
            </a:fld>
            <a:endParaRPr lang="vi-V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1">
  <p:cSld name="CUSTOM_10_1">
    <p:spTree>
      <p:nvGrpSpPr>
        <p:cNvPr id="1" name="Shape 232"/>
        <p:cNvGrpSpPr/>
        <p:nvPr/>
      </p:nvGrpSpPr>
      <p:grpSpPr>
        <a:xfrm>
          <a:off x="0" y="0"/>
          <a:ext cx="0" cy="0"/>
          <a:chOff x="0" y="0"/>
          <a:chExt cx="0" cy="0"/>
        </a:xfrm>
      </p:grpSpPr>
      <p:cxnSp>
        <p:nvCxnSpPr>
          <p:cNvPr id="233" name="Google Shape;233;p32"/>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34" name="Google Shape;234;p32"/>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35" name="Google Shape;235;p32"/>
          <p:cNvCxnSpPr/>
          <p:nvPr/>
        </p:nvCxnSpPr>
        <p:spPr>
          <a:xfrm>
            <a:off x="7434175" y="-125600"/>
            <a:ext cx="1993200" cy="13302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36" name="Google Shape;236;p32"/>
          <p:cNvCxnSpPr/>
          <p:nvPr/>
        </p:nvCxnSpPr>
        <p:spPr>
          <a:xfrm>
            <a:off x="-147275" y="3943475"/>
            <a:ext cx="1993200" cy="1330200"/>
          </a:xfrm>
          <a:prstGeom prst="curvedConnector3">
            <a:avLst>
              <a:gd name="adj1" fmla="val 50000"/>
            </a:avLst>
          </a:prstGeom>
          <a:noFill/>
          <a:ln w="28575" cap="flat" cmpd="sng">
            <a:solidFill>
              <a:schemeClr val="accent2"/>
            </a:solidFill>
            <a:prstDash val="solid"/>
            <a:round/>
            <a:headEnd type="none" w="med" len="med"/>
            <a:tailEnd type="none" w="med" len="med"/>
          </a:ln>
        </p:spPr>
      </p:cxnSp>
      <p:sp>
        <p:nvSpPr>
          <p:cNvPr id="2" name="Slide Number Placeholder 1">
            <a:extLst>
              <a:ext uri="{FF2B5EF4-FFF2-40B4-BE49-F238E27FC236}">
                <a16:creationId xmlns:a16="http://schemas.microsoft.com/office/drawing/2014/main" id="{FFBFB716-4145-44C8-B55E-B27E3D4C3A4F}"/>
              </a:ext>
            </a:extLst>
          </p:cNvPr>
          <p:cNvSpPr>
            <a:spLocks noGrp="1"/>
          </p:cNvSpPr>
          <p:nvPr>
            <p:ph type="sldNum" sz="quarter" idx="10"/>
          </p:nvPr>
        </p:nvSpPr>
        <p:spPr/>
        <p:txBody>
          <a:bodyPr/>
          <a:lstStyle/>
          <a:p>
            <a:fld id="{D50E1D8B-DAD9-4457-9BB2-85013C3633ED}" type="slidenum">
              <a:rPr lang="vi-VN" smtClean="0"/>
              <a:t>‹#›</a:t>
            </a:fld>
            <a:endParaRPr lang="vi-V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2">
  <p:cSld name="CUSTOM_10_1_1">
    <p:spTree>
      <p:nvGrpSpPr>
        <p:cNvPr id="1" name="Shape 237"/>
        <p:cNvGrpSpPr/>
        <p:nvPr/>
      </p:nvGrpSpPr>
      <p:grpSpPr>
        <a:xfrm>
          <a:off x="0" y="0"/>
          <a:ext cx="0" cy="0"/>
          <a:chOff x="0" y="0"/>
          <a:chExt cx="0" cy="0"/>
        </a:xfrm>
      </p:grpSpPr>
      <p:cxnSp>
        <p:nvCxnSpPr>
          <p:cNvPr id="238" name="Google Shape;238;p33"/>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39" name="Google Shape;239;p33"/>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40" name="Google Shape;240;p33"/>
          <p:cNvCxnSpPr/>
          <p:nvPr/>
        </p:nvCxnSpPr>
        <p:spPr>
          <a:xfrm flipH="1">
            <a:off x="6772150" y="3663450"/>
            <a:ext cx="2823300" cy="1633200"/>
          </a:xfrm>
          <a:prstGeom prst="curvedConnector3">
            <a:avLst>
              <a:gd name="adj1" fmla="val 50000"/>
            </a:avLst>
          </a:prstGeom>
          <a:noFill/>
          <a:ln w="28575" cap="flat" cmpd="sng">
            <a:solidFill>
              <a:schemeClr val="accent2"/>
            </a:solidFill>
            <a:prstDash val="solid"/>
            <a:round/>
            <a:headEnd type="none" w="med" len="med"/>
            <a:tailEnd type="none" w="med" len="med"/>
          </a:ln>
        </p:spPr>
      </p:cxnSp>
      <p:sp>
        <p:nvSpPr>
          <p:cNvPr id="2" name="Slide Number Placeholder 1">
            <a:extLst>
              <a:ext uri="{FF2B5EF4-FFF2-40B4-BE49-F238E27FC236}">
                <a16:creationId xmlns:a16="http://schemas.microsoft.com/office/drawing/2014/main" id="{027927DF-E6F1-40DF-8D84-0453F8C1D5EA}"/>
              </a:ext>
            </a:extLst>
          </p:cNvPr>
          <p:cNvSpPr>
            <a:spLocks noGrp="1"/>
          </p:cNvSpPr>
          <p:nvPr>
            <p:ph type="sldNum" sz="quarter" idx="10"/>
          </p:nvPr>
        </p:nvSpPr>
        <p:spPr/>
        <p:txBody>
          <a:bodyPr/>
          <a:lstStyle/>
          <a:p>
            <a:fld id="{D50E1D8B-DAD9-4457-9BB2-85013C3633ED}" type="slidenum">
              <a:rPr lang="vi-VN" smtClean="0"/>
              <a:t>‹#›</a:t>
            </a:fld>
            <a:endParaRPr lang="vi-V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One column text 1">
  <p:cSld name="One column text 1">
    <p:spTree>
      <p:nvGrpSpPr>
        <p:cNvPr id="1" name="Shape 207"/>
        <p:cNvGrpSpPr/>
        <p:nvPr/>
      </p:nvGrpSpPr>
      <p:grpSpPr>
        <a:xfrm>
          <a:off x="0" y="0"/>
          <a:ext cx="0" cy="0"/>
          <a:chOff x="0" y="0"/>
          <a:chExt cx="0" cy="0"/>
        </a:xfrm>
      </p:grpSpPr>
      <p:sp>
        <p:nvSpPr>
          <p:cNvPr id="208" name="Google Shape;208;p28"/>
          <p:cNvSpPr txBox="1">
            <a:spLocks noGrp="1"/>
          </p:cNvSpPr>
          <p:nvPr>
            <p:ph type="subTitle" idx="1"/>
          </p:nvPr>
        </p:nvSpPr>
        <p:spPr>
          <a:xfrm>
            <a:off x="4166800" y="1453525"/>
            <a:ext cx="3957600" cy="2889000"/>
          </a:xfrm>
          <a:prstGeom prst="rect">
            <a:avLst/>
          </a:prstGeom>
        </p:spPr>
        <p:txBody>
          <a:bodyPr spcFirstLastPara="1" wrap="square" lIns="91425" tIns="91425" rIns="91425" bIns="91425" anchor="ctr" anchorCtr="0">
            <a:noAutofit/>
          </a:bodyPr>
          <a:lstStyle>
            <a:lvl1pPr marR="38100" lvl="0" algn="ctr" rtl="0">
              <a:lnSpc>
                <a:spcPct val="100000"/>
              </a:lnSpc>
              <a:spcBef>
                <a:spcPts val="0"/>
              </a:spcBef>
              <a:spcAft>
                <a:spcPts val="0"/>
              </a:spcAft>
              <a:buClr>
                <a:schemeClr val="accent1"/>
              </a:buClr>
              <a:buSzPts val="1400"/>
              <a:buChar char="●"/>
              <a:defRPr sz="1400"/>
            </a:lvl1pPr>
            <a:lvl2pPr lvl="1" algn="ctr" rtl="0">
              <a:spcBef>
                <a:spcPts val="0"/>
              </a:spcBef>
              <a:spcAft>
                <a:spcPts val="0"/>
              </a:spcAft>
              <a:buSzPts val="1400"/>
              <a:buChar char="○"/>
              <a:defRPr/>
            </a:lvl2pPr>
            <a:lvl3pPr lvl="2" algn="ctr" rtl="0">
              <a:spcBef>
                <a:spcPts val="0"/>
              </a:spcBef>
              <a:spcAft>
                <a:spcPts val="0"/>
              </a:spcAft>
              <a:buSzPts val="1400"/>
              <a:buChar char="■"/>
              <a:defRPr/>
            </a:lvl3pPr>
            <a:lvl4pPr lvl="3" algn="ctr" rtl="0">
              <a:spcBef>
                <a:spcPts val="0"/>
              </a:spcBef>
              <a:spcAft>
                <a:spcPts val="0"/>
              </a:spcAft>
              <a:buSzPts val="1400"/>
              <a:buChar char="●"/>
              <a:defRPr/>
            </a:lvl4pPr>
            <a:lvl5pPr lvl="4" algn="ctr" rtl="0">
              <a:spcBef>
                <a:spcPts val="0"/>
              </a:spcBef>
              <a:spcAft>
                <a:spcPts val="0"/>
              </a:spcAft>
              <a:buSzPts val="1400"/>
              <a:buChar char="○"/>
              <a:defRPr/>
            </a:lvl5pPr>
            <a:lvl6pPr lvl="5" algn="ctr" rtl="0">
              <a:spcBef>
                <a:spcPts val="0"/>
              </a:spcBef>
              <a:spcAft>
                <a:spcPts val="0"/>
              </a:spcAft>
              <a:buSzPts val="1400"/>
              <a:buChar char="■"/>
              <a:defRPr/>
            </a:lvl6pPr>
            <a:lvl7pPr lvl="6" algn="ctr" rtl="0">
              <a:spcBef>
                <a:spcPts val="0"/>
              </a:spcBef>
              <a:spcAft>
                <a:spcPts val="0"/>
              </a:spcAft>
              <a:buSzPts val="1400"/>
              <a:buChar char="●"/>
              <a:defRPr/>
            </a:lvl7pPr>
            <a:lvl8pPr lvl="7" algn="ctr" rtl="0">
              <a:spcBef>
                <a:spcPts val="0"/>
              </a:spcBef>
              <a:spcAft>
                <a:spcPts val="0"/>
              </a:spcAft>
              <a:buSzPts val="1400"/>
              <a:buChar char="○"/>
              <a:defRPr/>
            </a:lvl8pPr>
            <a:lvl9pPr lvl="8" algn="ctr" rtl="0">
              <a:spcBef>
                <a:spcPts val="0"/>
              </a:spcBef>
              <a:spcAft>
                <a:spcPts val="0"/>
              </a:spcAft>
              <a:buSzPts val="1400"/>
              <a:buChar char="■"/>
              <a:defRPr/>
            </a:lvl9pPr>
          </a:lstStyle>
          <a:p>
            <a:endParaRPr/>
          </a:p>
        </p:txBody>
      </p:sp>
      <p:sp>
        <p:nvSpPr>
          <p:cNvPr id="209" name="Google Shape;209;p28"/>
          <p:cNvSpPr txBox="1">
            <a:spLocks noGrp="1"/>
          </p:cNvSpPr>
          <p:nvPr>
            <p:ph type="title"/>
          </p:nvPr>
        </p:nvSpPr>
        <p:spPr>
          <a:xfrm>
            <a:off x="713225" y="445025"/>
            <a:ext cx="45027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cxnSp>
        <p:nvCxnSpPr>
          <p:cNvPr id="210" name="Google Shape;210;p28"/>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11" name="Google Shape;211;p28"/>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12" name="Google Shape;212;p28"/>
          <p:cNvCxnSpPr/>
          <p:nvPr/>
        </p:nvCxnSpPr>
        <p:spPr>
          <a:xfrm flipH="1">
            <a:off x="6772150" y="3663450"/>
            <a:ext cx="2823300" cy="1633200"/>
          </a:xfrm>
          <a:prstGeom prst="curvedConnector3">
            <a:avLst>
              <a:gd name="adj1" fmla="val 50000"/>
            </a:avLst>
          </a:prstGeom>
          <a:noFill/>
          <a:ln w="28575" cap="flat" cmpd="sng">
            <a:solidFill>
              <a:schemeClr val="accent2"/>
            </a:solidFill>
            <a:prstDash val="solid"/>
            <a:round/>
            <a:headEnd type="none" w="med" len="med"/>
            <a:tailEnd type="none" w="med" len="med"/>
          </a:ln>
        </p:spPr>
      </p:cxnSp>
      <p:sp>
        <p:nvSpPr>
          <p:cNvPr id="2" name="Slide Number Placeholder 1">
            <a:extLst>
              <a:ext uri="{FF2B5EF4-FFF2-40B4-BE49-F238E27FC236}">
                <a16:creationId xmlns:a16="http://schemas.microsoft.com/office/drawing/2014/main" id="{9F69DEAD-F3B3-4B79-A782-3C4DEBE48EE2}"/>
              </a:ext>
            </a:extLst>
          </p:cNvPr>
          <p:cNvSpPr>
            <a:spLocks noGrp="1"/>
          </p:cNvSpPr>
          <p:nvPr>
            <p:ph type="sldNum" sz="quarter" idx="10"/>
          </p:nvPr>
        </p:nvSpPr>
        <p:spPr/>
        <p:txBody>
          <a:bodyPr/>
          <a:lstStyle/>
          <a:p>
            <a:fld id="{D50E1D8B-DAD9-4457-9BB2-85013C3633ED}" type="slidenum">
              <a:rPr lang="vi-VN" smtClean="0"/>
              <a:t>‹#›</a:t>
            </a:fld>
            <a:endParaRPr lang="vi-VN"/>
          </a:p>
        </p:txBody>
      </p:sp>
    </p:spTree>
    <p:extLst>
      <p:ext uri="{BB962C8B-B14F-4D97-AF65-F5344CB8AC3E}">
        <p14:creationId xmlns:p14="http://schemas.microsoft.com/office/powerpoint/2010/main" val="7938643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000"/>
              <a:buFont typeface="Vidaloka"/>
              <a:buNone/>
              <a:defRPr sz="3000">
                <a:solidFill>
                  <a:schemeClr val="dk1"/>
                </a:solidFill>
                <a:latin typeface="Vidaloka"/>
                <a:ea typeface="Vidaloka"/>
                <a:cs typeface="Vidaloka"/>
                <a:sym typeface="Vidaloka"/>
              </a:defRPr>
            </a:lvl1pPr>
            <a:lvl2pPr lvl="1">
              <a:spcBef>
                <a:spcPts val="0"/>
              </a:spcBef>
              <a:spcAft>
                <a:spcPts val="0"/>
              </a:spcAft>
              <a:buClr>
                <a:schemeClr val="dk1"/>
              </a:buClr>
              <a:buSzPts val="3000"/>
              <a:buNone/>
              <a:defRPr sz="3000" i="1">
                <a:solidFill>
                  <a:schemeClr val="dk1"/>
                </a:solidFill>
              </a:defRPr>
            </a:lvl2pPr>
            <a:lvl3pPr lvl="2">
              <a:spcBef>
                <a:spcPts val="0"/>
              </a:spcBef>
              <a:spcAft>
                <a:spcPts val="0"/>
              </a:spcAft>
              <a:buClr>
                <a:schemeClr val="dk1"/>
              </a:buClr>
              <a:buSzPts val="3000"/>
              <a:buNone/>
              <a:defRPr sz="3000" i="1">
                <a:solidFill>
                  <a:schemeClr val="dk1"/>
                </a:solidFill>
              </a:defRPr>
            </a:lvl3pPr>
            <a:lvl4pPr lvl="3">
              <a:spcBef>
                <a:spcPts val="0"/>
              </a:spcBef>
              <a:spcAft>
                <a:spcPts val="0"/>
              </a:spcAft>
              <a:buClr>
                <a:schemeClr val="dk1"/>
              </a:buClr>
              <a:buSzPts val="3000"/>
              <a:buNone/>
              <a:defRPr sz="3000" i="1">
                <a:solidFill>
                  <a:schemeClr val="dk1"/>
                </a:solidFill>
              </a:defRPr>
            </a:lvl4pPr>
            <a:lvl5pPr lvl="4">
              <a:spcBef>
                <a:spcPts val="0"/>
              </a:spcBef>
              <a:spcAft>
                <a:spcPts val="0"/>
              </a:spcAft>
              <a:buClr>
                <a:schemeClr val="dk1"/>
              </a:buClr>
              <a:buSzPts val="3000"/>
              <a:buNone/>
              <a:defRPr sz="3000" i="1">
                <a:solidFill>
                  <a:schemeClr val="dk1"/>
                </a:solidFill>
              </a:defRPr>
            </a:lvl5pPr>
            <a:lvl6pPr lvl="5">
              <a:spcBef>
                <a:spcPts val="0"/>
              </a:spcBef>
              <a:spcAft>
                <a:spcPts val="0"/>
              </a:spcAft>
              <a:buClr>
                <a:schemeClr val="dk1"/>
              </a:buClr>
              <a:buSzPts val="3000"/>
              <a:buNone/>
              <a:defRPr sz="3000" i="1">
                <a:solidFill>
                  <a:schemeClr val="dk1"/>
                </a:solidFill>
              </a:defRPr>
            </a:lvl6pPr>
            <a:lvl7pPr lvl="6">
              <a:spcBef>
                <a:spcPts val="0"/>
              </a:spcBef>
              <a:spcAft>
                <a:spcPts val="0"/>
              </a:spcAft>
              <a:buClr>
                <a:schemeClr val="dk1"/>
              </a:buClr>
              <a:buSzPts val="3000"/>
              <a:buNone/>
              <a:defRPr sz="3000" i="1">
                <a:solidFill>
                  <a:schemeClr val="dk1"/>
                </a:solidFill>
              </a:defRPr>
            </a:lvl7pPr>
            <a:lvl8pPr lvl="7">
              <a:spcBef>
                <a:spcPts val="0"/>
              </a:spcBef>
              <a:spcAft>
                <a:spcPts val="0"/>
              </a:spcAft>
              <a:buClr>
                <a:schemeClr val="dk1"/>
              </a:buClr>
              <a:buSzPts val="3000"/>
              <a:buNone/>
              <a:defRPr sz="3000" i="1">
                <a:solidFill>
                  <a:schemeClr val="dk1"/>
                </a:solidFill>
              </a:defRPr>
            </a:lvl8pPr>
            <a:lvl9pPr lvl="8">
              <a:spcBef>
                <a:spcPts val="0"/>
              </a:spcBef>
              <a:spcAft>
                <a:spcPts val="0"/>
              </a:spcAft>
              <a:buClr>
                <a:schemeClr val="dk1"/>
              </a:buClr>
              <a:buSzPts val="3000"/>
              <a:buNone/>
              <a:defRPr sz="3000" i="1">
                <a:solidFill>
                  <a:schemeClr val="dk1"/>
                </a:solidFill>
              </a:defRPr>
            </a:lvl9pPr>
          </a:lstStyle>
          <a:p>
            <a:endParaRPr dirty="0"/>
          </a:p>
        </p:txBody>
      </p:sp>
      <p:sp>
        <p:nvSpPr>
          <p:cNvPr id="7" name="Google Shape;7;p1"/>
          <p:cNvSpPr txBox="1">
            <a:spLocks noGrp="1"/>
          </p:cNvSpPr>
          <p:nvPr>
            <p:ph type="body" idx="1"/>
          </p:nvPr>
        </p:nvSpPr>
        <p:spPr>
          <a:xfrm>
            <a:off x="713250" y="1152475"/>
            <a:ext cx="77175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marL="914400" lvl="1"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marL="1371600" lvl="2"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marL="1828800" lvl="3"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marL="2286000" lvl="4"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marL="2743200" lvl="5"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marL="3200400" lvl="6"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marL="3657600" lvl="7"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marL="4114800" lvl="8"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9pPr>
          </a:lstStyle>
          <a:p>
            <a:endParaRPr/>
          </a:p>
        </p:txBody>
      </p:sp>
      <p:sp>
        <p:nvSpPr>
          <p:cNvPr id="2" name="Slide Number Placeholder 1">
            <a:extLst>
              <a:ext uri="{FF2B5EF4-FFF2-40B4-BE49-F238E27FC236}">
                <a16:creationId xmlns:a16="http://schemas.microsoft.com/office/drawing/2014/main" id="{F1F184C1-315A-4A7A-9453-A5EAC2E444E1}"/>
              </a:ext>
            </a:extLst>
          </p:cNvPr>
          <p:cNvSpPr>
            <a:spLocks noGrp="1"/>
          </p:cNvSpPr>
          <p:nvPr>
            <p:ph type="sldNum" sz="quarter" idx="4"/>
          </p:nvPr>
        </p:nvSpPr>
        <p:spPr>
          <a:xfrm>
            <a:off x="6457950" y="4767263"/>
            <a:ext cx="2057400"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D50E1D8B-DAD9-4457-9BB2-85013C3633ED}" type="slidenum">
              <a:rPr lang="vi-VN" smtClean="0"/>
              <a:t>‹#›</a:t>
            </a:fld>
            <a:endParaRPr lang="vi-VN"/>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8" r:id="rId4"/>
    <p:sldLayoutId id="2147483665" r:id="rId5"/>
    <p:sldLayoutId id="2147483677" r:id="rId6"/>
    <p:sldLayoutId id="2147483678" r:id="rId7"/>
    <p:sldLayoutId id="2147483679" r:id="rId8"/>
    <p:sldLayoutId id="2147483682" r:id="rId9"/>
    <p:sldLayoutId id="2147483683" r:id="rId10"/>
    <p:sldLayoutId id="2147483684" r:id="rId11"/>
    <p:sldLayoutId id="2147483685" r:id="rId12"/>
    <p:sldLayoutId id="2147483686" r:id="rId1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1" i="0" u="none" strike="noStrike" cap="none">
          <a:solidFill>
            <a:srgbClr val="000000"/>
          </a:solidFill>
          <a:latin typeface="Stencil" panose="040409050D0802020404" pitchFamily="82" charset="0"/>
          <a:ea typeface="Stencil" panose="040409050D0802020404" pitchFamily="82" charset="0"/>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25.png"/><Relationship Id="rId1" Type="http://schemas.openxmlformats.org/officeDocument/2006/relationships/slideLayout" Target="../slideLayouts/slideLayout3.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3.xml"/><Relationship Id="rId4" Type="http://schemas.openxmlformats.org/officeDocument/2006/relationships/image" Target="../media/image34.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410.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9.png"/><Relationship Id="rId7" Type="http://schemas.openxmlformats.org/officeDocument/2006/relationships/image" Target="../media/image43.png"/><Relationship Id="rId12" Type="http://schemas.openxmlformats.org/officeDocument/2006/relationships/image" Target="../media/image48.png"/><Relationship Id="rId2" Type="http://schemas.openxmlformats.org/officeDocument/2006/relationships/image" Target="../media/image38.png"/><Relationship Id="rId1" Type="http://schemas.openxmlformats.org/officeDocument/2006/relationships/slideLayout" Target="../slideLayouts/slideLayout3.xml"/><Relationship Id="rId6" Type="http://schemas.openxmlformats.org/officeDocument/2006/relationships/image" Target="../media/image42.png"/><Relationship Id="rId11" Type="http://schemas.openxmlformats.org/officeDocument/2006/relationships/image" Target="../media/image47.png"/><Relationship Id="rId5" Type="http://schemas.openxmlformats.org/officeDocument/2006/relationships/image" Target="../media/image41.png"/><Relationship Id="rId10" Type="http://schemas.openxmlformats.org/officeDocument/2006/relationships/image" Target="../media/image46.png"/><Relationship Id="rId4" Type="http://schemas.openxmlformats.org/officeDocument/2006/relationships/image" Target="../media/image40.png"/><Relationship Id="rId9" Type="http://schemas.openxmlformats.org/officeDocument/2006/relationships/image" Target="../media/image45.png"/></Relationships>
</file>

<file path=ppt/slides/_rels/slide25.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image" Target="../media/image49.png"/><Relationship Id="rId1" Type="http://schemas.openxmlformats.org/officeDocument/2006/relationships/slideLayout" Target="../slideLayouts/slideLayout7.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26.xml.rels><?xml version="1.0" encoding="UTF-8" standalone="yes"?>
<Relationships xmlns="http://schemas.openxmlformats.org/package/2006/relationships"><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image" Target="../media/image56.png"/><Relationship Id="rId1" Type="http://schemas.openxmlformats.org/officeDocument/2006/relationships/slideLayout" Target="../slideLayouts/slideLayout7.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27.xml.rels><?xml version="1.0" encoding="UTF-8" standalone="yes"?>
<Relationships xmlns="http://schemas.openxmlformats.org/package/2006/relationships"><Relationship Id="rId8" Type="http://schemas.openxmlformats.org/officeDocument/2006/relationships/image" Target="../media/image68.png"/><Relationship Id="rId13" Type="http://schemas.openxmlformats.org/officeDocument/2006/relationships/image" Target="../media/image73.png"/><Relationship Id="rId3" Type="http://schemas.openxmlformats.org/officeDocument/2006/relationships/image" Target="../media/image63.png"/><Relationship Id="rId7" Type="http://schemas.openxmlformats.org/officeDocument/2006/relationships/image" Target="../media/image67.png"/><Relationship Id="rId12" Type="http://schemas.openxmlformats.org/officeDocument/2006/relationships/image" Target="../media/image72.png"/><Relationship Id="rId2" Type="http://schemas.openxmlformats.org/officeDocument/2006/relationships/image" Target="../media/image62.png"/><Relationship Id="rId1" Type="http://schemas.openxmlformats.org/officeDocument/2006/relationships/slideLayout" Target="../slideLayouts/slideLayout7.xml"/><Relationship Id="rId6" Type="http://schemas.openxmlformats.org/officeDocument/2006/relationships/image" Target="../media/image66.png"/><Relationship Id="rId11" Type="http://schemas.openxmlformats.org/officeDocument/2006/relationships/image" Target="../media/image71.png"/><Relationship Id="rId5" Type="http://schemas.openxmlformats.org/officeDocument/2006/relationships/image" Target="../media/image65.png"/><Relationship Id="rId10" Type="http://schemas.openxmlformats.org/officeDocument/2006/relationships/image" Target="../media/image70.png"/><Relationship Id="rId4" Type="http://schemas.openxmlformats.org/officeDocument/2006/relationships/image" Target="../media/image64.png"/><Relationship Id="rId9" Type="http://schemas.openxmlformats.org/officeDocument/2006/relationships/image" Target="../media/image69.png"/></Relationships>
</file>

<file path=ppt/slides/_rels/slide2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7.xml"/><Relationship Id="rId5" Type="http://schemas.openxmlformats.org/officeDocument/2006/relationships/image" Target="../media/image77.png"/><Relationship Id="rId4" Type="http://schemas.openxmlformats.org/officeDocument/2006/relationships/image" Target="../media/image76.png"/></Relationships>
</file>

<file path=ppt/slides/_rels/slide2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7.xml"/><Relationship Id="rId5" Type="http://schemas.openxmlformats.org/officeDocument/2006/relationships/image" Target="../media/image81.png"/><Relationship Id="rId4" Type="http://schemas.openxmlformats.org/officeDocument/2006/relationships/image" Target="../media/image80.png"/></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image" Target="../media/image84.png"/><Relationship Id="rId7" Type="http://schemas.openxmlformats.org/officeDocument/2006/relationships/image" Target="../media/image88.png"/><Relationship Id="rId2" Type="http://schemas.openxmlformats.org/officeDocument/2006/relationships/image" Target="../media/image82.png"/><Relationship Id="rId1" Type="http://schemas.openxmlformats.org/officeDocument/2006/relationships/slideLayout" Target="../slideLayouts/slideLayout3.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s>
</file>

<file path=ppt/slides/_rels/slide33.xml.rels><?xml version="1.0" encoding="UTF-8" standalone="yes"?>
<Relationships xmlns="http://schemas.openxmlformats.org/package/2006/relationships"><Relationship Id="rId3" Type="http://schemas.openxmlformats.org/officeDocument/2006/relationships/image" Target="../media/image91.png"/><Relationship Id="rId7" Type="http://schemas.openxmlformats.org/officeDocument/2006/relationships/image" Target="../media/image95.png"/><Relationship Id="rId2" Type="http://schemas.openxmlformats.org/officeDocument/2006/relationships/image" Target="../media/image90.png"/><Relationship Id="rId1" Type="http://schemas.openxmlformats.org/officeDocument/2006/relationships/slideLayout" Target="../slideLayouts/slideLayout3.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s>
</file>

<file path=ppt/slides/_rels/slide34.xml.rels><?xml version="1.0" encoding="UTF-8" standalone="yes"?>
<Relationships xmlns="http://schemas.openxmlformats.org/package/2006/relationships"><Relationship Id="rId3" Type="http://schemas.openxmlformats.org/officeDocument/2006/relationships/image" Target="../media/image97.png"/><Relationship Id="rId7" Type="http://schemas.openxmlformats.org/officeDocument/2006/relationships/image" Target="../media/image101.png"/><Relationship Id="rId2" Type="http://schemas.openxmlformats.org/officeDocument/2006/relationships/image" Target="../media/image96.png"/><Relationship Id="rId1" Type="http://schemas.openxmlformats.org/officeDocument/2006/relationships/slideLayout" Target="../slideLayouts/slideLayout3.xml"/><Relationship Id="rId6" Type="http://schemas.openxmlformats.org/officeDocument/2006/relationships/image" Target="../media/image100.png"/><Relationship Id="rId5" Type="http://schemas.openxmlformats.org/officeDocument/2006/relationships/image" Target="../media/image99.png"/><Relationship Id="rId4" Type="http://schemas.openxmlformats.org/officeDocument/2006/relationships/image" Target="../media/image98.png"/></Relationships>
</file>

<file path=ppt/slides/_rels/slide35.xml.rels><?xml version="1.0" encoding="UTF-8" standalone="yes"?>
<Relationships xmlns="http://schemas.openxmlformats.org/package/2006/relationships"><Relationship Id="rId8" Type="http://schemas.openxmlformats.org/officeDocument/2006/relationships/image" Target="../media/image108.png"/><Relationship Id="rId3" Type="http://schemas.openxmlformats.org/officeDocument/2006/relationships/image" Target="../media/image103.png"/><Relationship Id="rId7" Type="http://schemas.openxmlformats.org/officeDocument/2006/relationships/image" Target="../media/image107.jpeg"/><Relationship Id="rId2" Type="http://schemas.openxmlformats.org/officeDocument/2006/relationships/image" Target="../media/image102.png"/><Relationship Id="rId1" Type="http://schemas.openxmlformats.org/officeDocument/2006/relationships/slideLayout" Target="../slideLayouts/slideLayout3.xml"/><Relationship Id="rId6" Type="http://schemas.openxmlformats.org/officeDocument/2006/relationships/image" Target="../media/image106.png"/><Relationship Id="rId5" Type="http://schemas.openxmlformats.org/officeDocument/2006/relationships/image" Target="../media/image105.png"/><Relationship Id="rId4" Type="http://schemas.openxmlformats.org/officeDocument/2006/relationships/image" Target="../media/image104.png"/></Relationships>
</file>

<file path=ppt/slides/_rels/slide36.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3.xml"/><Relationship Id="rId5" Type="http://schemas.openxmlformats.org/officeDocument/2006/relationships/image" Target="../media/image116.png"/><Relationship Id="rId4" Type="http://schemas.openxmlformats.org/officeDocument/2006/relationships/image" Target="../media/image115.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117.jpe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411.png"/><Relationship Id="rId2" Type="http://schemas.openxmlformats.org/officeDocument/2006/relationships/image" Target="../media/image380.png"/><Relationship Id="rId1" Type="http://schemas.openxmlformats.org/officeDocument/2006/relationships/slideLayout" Target="../slideLayouts/slideLayout3.xml"/><Relationship Id="rId4" Type="http://schemas.openxmlformats.org/officeDocument/2006/relationships/image" Target="../media/image51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121.emf"/><Relationship Id="rId2" Type="http://schemas.openxmlformats.org/officeDocument/2006/relationships/image" Target="../media/image120.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123.emf"/><Relationship Id="rId2" Type="http://schemas.openxmlformats.org/officeDocument/2006/relationships/image" Target="../media/image122.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125.emf"/><Relationship Id="rId2" Type="http://schemas.openxmlformats.org/officeDocument/2006/relationships/image" Target="../media/image124.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26.jpe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127.jpe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28.jpeg"/><Relationship Id="rId1" Type="http://schemas.openxmlformats.org/officeDocument/2006/relationships/slideLayout" Target="../slideLayouts/slideLayout10.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4.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jpeg"/><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3.xml"/><Relationship Id="rId6" Type="http://schemas.openxmlformats.org/officeDocument/2006/relationships/image" Target="../media/image7.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62.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11.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image" Target="../media/image133.jpeg"/><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8" Type="http://schemas.openxmlformats.org/officeDocument/2006/relationships/image" Target="../media/image18.jpeg"/><Relationship Id="rId3" Type="http://schemas.openxmlformats.org/officeDocument/2006/relationships/image" Target="../media/image13.jpeg"/><Relationship Id="rId7"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Layout" Target="../slideLayouts/slideLayout3.xml"/><Relationship Id="rId6" Type="http://schemas.openxmlformats.org/officeDocument/2006/relationships/image" Target="../media/image16.jpeg"/><Relationship Id="rId5" Type="http://schemas.openxmlformats.org/officeDocument/2006/relationships/image" Target="../media/image15.jpeg"/><Relationship Id="rId4" Type="http://schemas.openxmlformats.org/officeDocument/2006/relationships/image" Target="../media/image14.jpeg"/><Relationship Id="rId9" Type="http://schemas.openxmlformats.org/officeDocument/2006/relationships/image" Target="../media/image19.jpeg"/></Relationships>
</file>

<file path=ppt/slides/_rels/slide70.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jpeg"/><Relationship Id="rId1" Type="http://schemas.openxmlformats.org/officeDocument/2006/relationships/slideLayout" Target="../slideLayouts/slideLayout3.xml"/><Relationship Id="rId6" Type="http://schemas.openxmlformats.org/officeDocument/2006/relationships/image" Target="../media/image139.png"/><Relationship Id="rId5" Type="http://schemas.openxmlformats.org/officeDocument/2006/relationships/image" Target="../media/image138.png"/><Relationship Id="rId4" Type="http://schemas.openxmlformats.org/officeDocument/2006/relationships/image" Target="../media/image137.png"/></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8" Type="http://schemas.openxmlformats.org/officeDocument/2006/relationships/image" Target="../media/image146.png"/><Relationship Id="rId3" Type="http://schemas.openxmlformats.org/officeDocument/2006/relationships/image" Target="../media/image141.png"/><Relationship Id="rId7" Type="http://schemas.openxmlformats.org/officeDocument/2006/relationships/image" Target="../media/image145.png"/><Relationship Id="rId2" Type="http://schemas.openxmlformats.org/officeDocument/2006/relationships/image" Target="../media/image140.png"/><Relationship Id="rId1" Type="http://schemas.openxmlformats.org/officeDocument/2006/relationships/slideLayout" Target="../slideLayouts/slideLayout11.xml"/><Relationship Id="rId6" Type="http://schemas.openxmlformats.org/officeDocument/2006/relationships/image" Target="../media/image144.png"/><Relationship Id="rId5" Type="http://schemas.openxmlformats.org/officeDocument/2006/relationships/image" Target="../media/image143.png"/><Relationship Id="rId4" Type="http://schemas.openxmlformats.org/officeDocument/2006/relationships/image" Target="../media/image142.png"/></Relationships>
</file>

<file path=ppt/slides/_rels/slide74.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11.xml"/><Relationship Id="rId4" Type="http://schemas.openxmlformats.org/officeDocument/2006/relationships/image" Target="../media/image149.png"/></Relationships>
</file>

<file path=ppt/slides/_rels/slide75.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50.png"/><Relationship Id="rId1" Type="http://schemas.openxmlformats.org/officeDocument/2006/relationships/slideLayout" Target="../slideLayouts/slideLayout11.xml"/><Relationship Id="rId6" Type="http://schemas.openxmlformats.org/officeDocument/2006/relationships/image" Target="../media/image154.png"/><Relationship Id="rId5" Type="http://schemas.openxmlformats.org/officeDocument/2006/relationships/image" Target="../media/image153.png"/><Relationship Id="rId4" Type="http://schemas.openxmlformats.org/officeDocument/2006/relationships/image" Target="../media/image152.png"/></Relationships>
</file>

<file path=ppt/slides/_rels/slide76.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11.xml"/></Relationships>
</file>

<file path=ppt/slides/_rels/slide77.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57.png"/><Relationship Id="rId1" Type="http://schemas.openxmlformats.org/officeDocument/2006/relationships/slideLayout" Target="../slideLayouts/slideLayout11.xml"/><Relationship Id="rId6" Type="http://schemas.openxmlformats.org/officeDocument/2006/relationships/image" Target="../media/image161.png"/><Relationship Id="rId5" Type="http://schemas.openxmlformats.org/officeDocument/2006/relationships/image" Target="../media/image160.png"/><Relationship Id="rId4" Type="http://schemas.openxmlformats.org/officeDocument/2006/relationships/image" Target="../media/image159.png"/></Relationships>
</file>

<file path=ppt/slides/_rels/slide78.xml.rels><?xml version="1.0" encoding="UTF-8" standalone="yes"?>
<Relationships xmlns="http://schemas.openxmlformats.org/package/2006/relationships"><Relationship Id="rId3" Type="http://schemas.openxmlformats.org/officeDocument/2006/relationships/image" Target="../media/image162.png"/><Relationship Id="rId7" Type="http://schemas.openxmlformats.org/officeDocument/2006/relationships/image" Target="../media/image166.png"/><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165.png"/><Relationship Id="rId5" Type="http://schemas.openxmlformats.org/officeDocument/2006/relationships/image" Target="../media/image164.png"/><Relationship Id="rId4" Type="http://schemas.openxmlformats.org/officeDocument/2006/relationships/image" Target="../media/image163.png"/></Relationships>
</file>

<file path=ppt/slides/_rels/slide79.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170.png"/><Relationship Id="rId5" Type="http://schemas.openxmlformats.org/officeDocument/2006/relationships/image" Target="../media/image169.png"/><Relationship Id="rId4" Type="http://schemas.openxmlformats.org/officeDocument/2006/relationships/image" Target="../media/image168.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36"/>
          <p:cNvSpPr txBox="1">
            <a:spLocks noGrp="1"/>
          </p:cNvSpPr>
          <p:nvPr>
            <p:ph type="ctrTitle"/>
          </p:nvPr>
        </p:nvSpPr>
        <p:spPr>
          <a:xfrm>
            <a:off x="1039975" y="1324500"/>
            <a:ext cx="70641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BÁO CÁO CUỐI KÌ</a:t>
            </a:r>
            <a:br>
              <a:rPr lang="en" dirty="0"/>
            </a:br>
            <a:r>
              <a:rPr lang="en" sz="3600" dirty="0"/>
              <a:t>Phân tích dữ liệu bằng Python/R</a:t>
            </a:r>
            <a:endParaRPr dirty="0"/>
          </a:p>
        </p:txBody>
      </p:sp>
      <p:sp>
        <p:nvSpPr>
          <p:cNvPr id="250" name="Google Shape;250;p36"/>
          <p:cNvSpPr txBox="1">
            <a:spLocks noGrp="1"/>
          </p:cNvSpPr>
          <p:nvPr>
            <p:ph type="subTitle" idx="1"/>
          </p:nvPr>
        </p:nvSpPr>
        <p:spPr>
          <a:xfrm>
            <a:off x="1040000" y="3377100"/>
            <a:ext cx="7064100" cy="441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b="1" dirty="0">
                <a:latin typeface="+mj-lt"/>
              </a:rPr>
              <a:t>K18406C – Nhóm 2</a:t>
            </a:r>
            <a:endParaRPr sz="2400" b="1" dirty="0">
              <a:latin typeface="+mj-lt"/>
            </a:endParaRPr>
          </a:p>
        </p:txBody>
      </p:sp>
      <p:sp>
        <p:nvSpPr>
          <p:cNvPr id="2" name="Slide Number Placeholder 1">
            <a:extLst>
              <a:ext uri="{FF2B5EF4-FFF2-40B4-BE49-F238E27FC236}">
                <a16:creationId xmlns:a16="http://schemas.microsoft.com/office/drawing/2014/main" id="{09B1D19E-2B58-499D-A790-19895E9C3AF4}"/>
              </a:ext>
            </a:extLst>
          </p:cNvPr>
          <p:cNvSpPr>
            <a:spLocks noGrp="1"/>
          </p:cNvSpPr>
          <p:nvPr>
            <p:ph type="sldNum" sz="quarter" idx="10"/>
          </p:nvPr>
        </p:nvSpPr>
        <p:spPr/>
        <p:txBody>
          <a:bodyPr/>
          <a:lstStyle/>
          <a:p>
            <a:fld id="{D50E1D8B-DAD9-4457-9BB2-85013C3633ED}" type="slidenum">
              <a:rPr lang="vi-VN" smtClean="0"/>
              <a:t>1</a:t>
            </a:fld>
            <a:endParaRPr lang="vi-VN"/>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3224" y="445025"/>
            <a:ext cx="7717525" cy="572700"/>
          </a:xfrm>
        </p:spPr>
        <p:txBody>
          <a:bodyPr/>
          <a:lstStyle/>
          <a:p>
            <a:r>
              <a:rPr lang="en-US" b="1" dirty="0" err="1">
                <a:latin typeface="+mj-lt"/>
              </a:rPr>
              <a:t>Khái</a:t>
            </a:r>
            <a:r>
              <a:rPr lang="en-US" b="1" dirty="0">
                <a:latin typeface="+mj-lt"/>
              </a:rPr>
              <a:t> </a:t>
            </a:r>
            <a:r>
              <a:rPr lang="en-US" b="1" dirty="0" err="1">
                <a:latin typeface="+mj-lt"/>
              </a:rPr>
              <a:t>niệm</a:t>
            </a:r>
            <a:r>
              <a:rPr lang="en-US" b="1" dirty="0">
                <a:latin typeface="+mj-lt"/>
              </a:rPr>
              <a:t> – R </a:t>
            </a:r>
            <a:r>
              <a:rPr lang="en-US" b="1" dirty="0" err="1">
                <a:latin typeface="+mj-lt"/>
              </a:rPr>
              <a:t>bình</a:t>
            </a:r>
            <a:r>
              <a:rPr lang="en-US" b="1" dirty="0">
                <a:latin typeface="+mj-lt"/>
              </a:rPr>
              <a:t> </a:t>
            </a:r>
            <a:r>
              <a:rPr lang="en-US" b="1" dirty="0" err="1">
                <a:latin typeface="+mj-lt"/>
              </a:rPr>
              <a:t>phương</a:t>
            </a:r>
            <a:endParaRPr lang="en-US" b="1" dirty="0">
              <a:latin typeface="+mj-lt"/>
            </a:endParaRPr>
          </a:p>
        </p:txBody>
      </p:sp>
      <p:grpSp>
        <p:nvGrpSpPr>
          <p:cNvPr id="6" name="Google Shape;325;p44">
            <a:extLst>
              <a:ext uri="{FF2B5EF4-FFF2-40B4-BE49-F238E27FC236}">
                <a16:creationId xmlns:a16="http://schemas.microsoft.com/office/drawing/2014/main" id="{48EBB338-D2E3-4F52-B4C7-ACBA47B25943}"/>
              </a:ext>
            </a:extLst>
          </p:cNvPr>
          <p:cNvGrpSpPr/>
          <p:nvPr/>
        </p:nvGrpSpPr>
        <p:grpSpPr>
          <a:xfrm>
            <a:off x="1890742" y="1332071"/>
            <a:ext cx="396433" cy="393649"/>
            <a:chOff x="-63250675" y="3744075"/>
            <a:chExt cx="320350" cy="318100"/>
          </a:xfrm>
        </p:grpSpPr>
        <p:sp>
          <p:nvSpPr>
            <p:cNvPr id="7" name="Google Shape;326;p44">
              <a:extLst>
                <a:ext uri="{FF2B5EF4-FFF2-40B4-BE49-F238E27FC236}">
                  <a16:creationId xmlns:a16="http://schemas.microsoft.com/office/drawing/2014/main" id="{39F2AB9C-495D-4D19-BE2B-3D47CCBF3A7A}"/>
                </a:ext>
              </a:extLst>
            </p:cNvPr>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327;p44">
              <a:extLst>
                <a:ext uri="{FF2B5EF4-FFF2-40B4-BE49-F238E27FC236}">
                  <a16:creationId xmlns:a16="http://schemas.microsoft.com/office/drawing/2014/main" id="{C3DD974C-96AC-4A2A-BC54-6FAAF846BA0D}"/>
                </a:ext>
              </a:extLst>
            </p:cNvPr>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328;p44">
              <a:extLst>
                <a:ext uri="{FF2B5EF4-FFF2-40B4-BE49-F238E27FC236}">
                  <a16:creationId xmlns:a16="http://schemas.microsoft.com/office/drawing/2014/main" id="{AA49B636-CF2A-40F4-8723-DE1440030BB7}"/>
                </a:ext>
              </a:extLst>
            </p:cNvPr>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 name="Google Shape;329;p44">
            <a:extLst>
              <a:ext uri="{FF2B5EF4-FFF2-40B4-BE49-F238E27FC236}">
                <a16:creationId xmlns:a16="http://schemas.microsoft.com/office/drawing/2014/main" id="{99F0FBA2-C4AF-4629-A34B-CD60BB5B84C8}"/>
              </a:ext>
            </a:extLst>
          </p:cNvPr>
          <p:cNvGrpSpPr/>
          <p:nvPr/>
        </p:nvGrpSpPr>
        <p:grpSpPr>
          <a:xfrm>
            <a:off x="6436448" y="1332071"/>
            <a:ext cx="282707" cy="392844"/>
            <a:chOff x="-64001300" y="4093650"/>
            <a:chExt cx="228450" cy="317450"/>
          </a:xfrm>
        </p:grpSpPr>
        <p:sp>
          <p:nvSpPr>
            <p:cNvPr id="11" name="Google Shape;330;p44">
              <a:extLst>
                <a:ext uri="{FF2B5EF4-FFF2-40B4-BE49-F238E27FC236}">
                  <a16:creationId xmlns:a16="http://schemas.microsoft.com/office/drawing/2014/main" id="{EE8A2051-6135-4376-869B-FCF3FF8F07E3}"/>
                </a:ext>
              </a:extLst>
            </p:cNvPr>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31;p44">
              <a:extLst>
                <a:ext uri="{FF2B5EF4-FFF2-40B4-BE49-F238E27FC236}">
                  <a16:creationId xmlns:a16="http://schemas.microsoft.com/office/drawing/2014/main" id="{20705CB9-001D-49D4-BC34-09A764A62C0E}"/>
                </a:ext>
              </a:extLst>
            </p:cNvPr>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332;p44">
              <a:extLst>
                <a:ext uri="{FF2B5EF4-FFF2-40B4-BE49-F238E27FC236}">
                  <a16:creationId xmlns:a16="http://schemas.microsoft.com/office/drawing/2014/main" id="{28D751B2-5129-4E4D-AC02-CE79CBED34E4}"/>
                </a:ext>
              </a:extLst>
            </p:cNvPr>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333;p44">
              <a:extLst>
                <a:ext uri="{FF2B5EF4-FFF2-40B4-BE49-F238E27FC236}">
                  <a16:creationId xmlns:a16="http://schemas.microsoft.com/office/drawing/2014/main" id="{85EDE6A5-0D29-44D3-B90A-646904EB9A45}"/>
                </a:ext>
              </a:extLst>
            </p:cNvPr>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 name="Google Shape;323;p44">
            <a:extLst>
              <a:ext uri="{FF2B5EF4-FFF2-40B4-BE49-F238E27FC236}">
                <a16:creationId xmlns:a16="http://schemas.microsoft.com/office/drawing/2014/main" id="{B845BD82-BBCC-486F-8615-9E1E529D642E}"/>
              </a:ext>
            </a:extLst>
          </p:cNvPr>
          <p:cNvSpPr txBox="1">
            <a:spLocks/>
          </p:cNvSpPr>
          <p:nvPr/>
        </p:nvSpPr>
        <p:spPr>
          <a:xfrm>
            <a:off x="838251" y="1835828"/>
            <a:ext cx="2486100" cy="3570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400" b="1" dirty="0"/>
              <a:t>R </a:t>
            </a:r>
            <a:r>
              <a:rPr lang="en-US" sz="2400" b="1" dirty="0" err="1"/>
              <a:t>bình</a:t>
            </a:r>
            <a:r>
              <a:rPr lang="en-US" sz="2400" b="1" dirty="0"/>
              <a:t> </a:t>
            </a:r>
            <a:r>
              <a:rPr lang="en-US" sz="2400" b="1" dirty="0" err="1"/>
              <a:t>phương</a:t>
            </a:r>
            <a:endParaRPr lang="en-US" sz="2400" b="1" dirty="0"/>
          </a:p>
        </p:txBody>
      </p:sp>
      <p:sp>
        <p:nvSpPr>
          <p:cNvPr id="16" name="Google Shape;324;p44">
            <a:extLst>
              <a:ext uri="{FF2B5EF4-FFF2-40B4-BE49-F238E27FC236}">
                <a16:creationId xmlns:a16="http://schemas.microsoft.com/office/drawing/2014/main" id="{62CE1E3B-836C-48FD-964B-E5B6DB4B8D10}"/>
              </a:ext>
            </a:extLst>
          </p:cNvPr>
          <p:cNvSpPr txBox="1">
            <a:spLocks/>
          </p:cNvSpPr>
          <p:nvPr/>
        </p:nvSpPr>
        <p:spPr>
          <a:xfrm>
            <a:off x="4622282" y="2298829"/>
            <a:ext cx="3911040" cy="9021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400" dirty="0" err="1"/>
              <a:t>Một</a:t>
            </a:r>
            <a:r>
              <a:rPr lang="en-US" sz="2400" dirty="0"/>
              <a:t> </a:t>
            </a:r>
            <a:r>
              <a:rPr lang="en-US" sz="2400" dirty="0" err="1"/>
              <a:t>hệ</a:t>
            </a:r>
            <a:r>
              <a:rPr lang="en-US" sz="2400" dirty="0"/>
              <a:t> </a:t>
            </a:r>
            <a:r>
              <a:rPr lang="en-US" sz="2400" dirty="0" err="1"/>
              <a:t>số</a:t>
            </a:r>
            <a:r>
              <a:rPr lang="en-US" sz="2400" dirty="0"/>
              <a:t> </a:t>
            </a:r>
            <a:r>
              <a:rPr lang="en-US" sz="2400" dirty="0" err="1"/>
              <a:t>được</a:t>
            </a:r>
            <a:r>
              <a:rPr lang="en-US" sz="2400" dirty="0"/>
              <a:t> </a:t>
            </a:r>
            <a:r>
              <a:rPr lang="en-US" sz="2400" dirty="0" err="1"/>
              <a:t>sử</a:t>
            </a:r>
            <a:r>
              <a:rPr lang="en-US" sz="2400" dirty="0"/>
              <a:t> </a:t>
            </a:r>
            <a:r>
              <a:rPr lang="en-US" sz="2400" dirty="0" err="1"/>
              <a:t>dụng</a:t>
            </a:r>
            <a:r>
              <a:rPr lang="en-US" sz="2400" dirty="0"/>
              <a:t> </a:t>
            </a:r>
            <a:r>
              <a:rPr lang="en-US" sz="2400" dirty="0" err="1"/>
              <a:t>để</a:t>
            </a:r>
            <a:r>
              <a:rPr lang="en-US" sz="2400" dirty="0"/>
              <a:t> </a:t>
            </a:r>
            <a:r>
              <a:rPr lang="en-US" sz="2400" dirty="0" err="1"/>
              <a:t>hạn</a:t>
            </a:r>
            <a:r>
              <a:rPr lang="en-US" sz="2400" dirty="0"/>
              <a:t> </a:t>
            </a:r>
            <a:r>
              <a:rPr lang="en-US" sz="2400" dirty="0" err="1"/>
              <a:t>chế</a:t>
            </a:r>
            <a:r>
              <a:rPr lang="en-US" sz="2400" dirty="0"/>
              <a:t> </a:t>
            </a:r>
            <a:r>
              <a:rPr lang="en-US" sz="2400" dirty="0" err="1"/>
              <a:t>những</a:t>
            </a:r>
            <a:r>
              <a:rPr lang="en-US" sz="2400" dirty="0"/>
              <a:t> </a:t>
            </a:r>
            <a:r>
              <a:rPr lang="en-US" sz="2400" dirty="0" err="1"/>
              <a:t>nhược</a:t>
            </a:r>
            <a:r>
              <a:rPr lang="en-US" sz="2400" dirty="0"/>
              <a:t> </a:t>
            </a:r>
            <a:r>
              <a:rPr lang="en-US" sz="2400" dirty="0" err="1"/>
              <a:t>điểm</a:t>
            </a:r>
            <a:r>
              <a:rPr lang="en-US" sz="2400" dirty="0"/>
              <a:t> </a:t>
            </a:r>
            <a:r>
              <a:rPr lang="en-US" sz="2400" dirty="0" err="1"/>
              <a:t>của</a:t>
            </a:r>
            <a:r>
              <a:rPr lang="en-US" sz="2400" dirty="0"/>
              <a:t> R </a:t>
            </a:r>
            <a:r>
              <a:rPr lang="en-US" sz="2400" dirty="0" err="1"/>
              <a:t>bình</a:t>
            </a:r>
            <a:r>
              <a:rPr lang="en-US" sz="2400" dirty="0"/>
              <a:t> </a:t>
            </a:r>
            <a:r>
              <a:rPr lang="en-US" sz="2400" dirty="0" err="1"/>
              <a:t>phương</a:t>
            </a:r>
            <a:endParaRPr lang="en-US" sz="2400" dirty="0"/>
          </a:p>
        </p:txBody>
      </p:sp>
      <p:sp>
        <p:nvSpPr>
          <p:cNvPr id="17" name="Google Shape;321;p44">
            <a:extLst>
              <a:ext uri="{FF2B5EF4-FFF2-40B4-BE49-F238E27FC236}">
                <a16:creationId xmlns:a16="http://schemas.microsoft.com/office/drawing/2014/main" id="{74776A25-8D59-489F-AA99-AAC551C71165}"/>
              </a:ext>
            </a:extLst>
          </p:cNvPr>
          <p:cNvSpPr txBox="1">
            <a:spLocks/>
          </p:cNvSpPr>
          <p:nvPr/>
        </p:nvSpPr>
        <p:spPr>
          <a:xfrm>
            <a:off x="4568431" y="1861050"/>
            <a:ext cx="4016791" cy="357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800"/>
              <a:buFont typeface="Lato"/>
              <a:buChar char="●"/>
              <a:defRPr sz="1100" b="0" i="0" u="none" strike="noStrike" cap="none">
                <a:solidFill>
                  <a:schemeClr val="dk2"/>
                </a:solidFill>
                <a:latin typeface="Montserrat"/>
                <a:ea typeface="Montserrat"/>
                <a:cs typeface="Montserrat"/>
                <a:sym typeface="Montserrat"/>
              </a:defRPr>
            </a:lvl1pPr>
            <a:lvl2pPr marL="914400" marR="0" lvl="1" indent="-317500" algn="l" rtl="0">
              <a:lnSpc>
                <a:spcPct val="115000"/>
              </a:lnSpc>
              <a:spcBef>
                <a:spcPts val="0"/>
              </a:spcBef>
              <a:spcAft>
                <a:spcPts val="0"/>
              </a:spcAft>
              <a:buClr>
                <a:schemeClr val="dk1"/>
              </a:buClr>
              <a:buSzPts val="1400"/>
              <a:buFont typeface="Lato"/>
              <a:buChar char="○"/>
              <a:defRPr sz="1400" b="0" i="0" u="none" strike="noStrike" cap="none">
                <a:solidFill>
                  <a:schemeClr val="dk2"/>
                </a:solidFill>
                <a:latin typeface="Montserrat"/>
                <a:ea typeface="Montserrat"/>
                <a:cs typeface="Montserrat"/>
                <a:sym typeface="Montserrat"/>
              </a:defRPr>
            </a:lvl2pPr>
            <a:lvl3pPr marL="1371600" marR="0" lvl="2" indent="-317500" algn="l" rtl="0">
              <a:lnSpc>
                <a:spcPct val="115000"/>
              </a:lnSpc>
              <a:spcBef>
                <a:spcPts val="0"/>
              </a:spcBef>
              <a:spcAft>
                <a:spcPts val="0"/>
              </a:spcAft>
              <a:buClr>
                <a:schemeClr val="dk1"/>
              </a:buClr>
              <a:buSzPts val="1400"/>
              <a:buFont typeface="Lato"/>
              <a:buChar char="■"/>
              <a:defRPr sz="1400" b="0" i="0" u="none" strike="noStrike" cap="none">
                <a:solidFill>
                  <a:schemeClr val="dk2"/>
                </a:solidFill>
                <a:latin typeface="Montserrat"/>
                <a:ea typeface="Montserrat"/>
                <a:cs typeface="Montserrat"/>
                <a:sym typeface="Montserrat"/>
              </a:defRPr>
            </a:lvl3pPr>
            <a:lvl4pPr marL="1828800" marR="0" lvl="3" indent="-317500" algn="l" rtl="0">
              <a:lnSpc>
                <a:spcPct val="115000"/>
              </a:lnSpc>
              <a:spcBef>
                <a:spcPts val="0"/>
              </a:spcBef>
              <a:spcAft>
                <a:spcPts val="0"/>
              </a:spcAft>
              <a:buClr>
                <a:schemeClr val="dk1"/>
              </a:buClr>
              <a:buSzPts val="1400"/>
              <a:buFont typeface="Lato"/>
              <a:buChar char="●"/>
              <a:defRPr sz="1400" b="0" i="0" u="none" strike="noStrike" cap="none">
                <a:solidFill>
                  <a:schemeClr val="dk2"/>
                </a:solidFill>
                <a:latin typeface="Montserrat"/>
                <a:ea typeface="Montserrat"/>
                <a:cs typeface="Montserrat"/>
                <a:sym typeface="Montserrat"/>
              </a:defRPr>
            </a:lvl4pPr>
            <a:lvl5pPr marL="2286000" marR="0" lvl="4" indent="-317500" algn="l" rtl="0">
              <a:lnSpc>
                <a:spcPct val="115000"/>
              </a:lnSpc>
              <a:spcBef>
                <a:spcPts val="0"/>
              </a:spcBef>
              <a:spcAft>
                <a:spcPts val="0"/>
              </a:spcAft>
              <a:buClr>
                <a:schemeClr val="dk1"/>
              </a:buClr>
              <a:buSzPts val="1400"/>
              <a:buFont typeface="Lato"/>
              <a:buChar char="○"/>
              <a:defRPr sz="1400" b="0" i="0" u="none" strike="noStrike" cap="none">
                <a:solidFill>
                  <a:schemeClr val="dk2"/>
                </a:solidFill>
                <a:latin typeface="Montserrat"/>
                <a:ea typeface="Montserrat"/>
                <a:cs typeface="Montserrat"/>
                <a:sym typeface="Montserrat"/>
              </a:defRPr>
            </a:lvl5pPr>
            <a:lvl6pPr marL="2743200" marR="0" lvl="5" indent="-317500" algn="l" rtl="0">
              <a:lnSpc>
                <a:spcPct val="115000"/>
              </a:lnSpc>
              <a:spcBef>
                <a:spcPts val="0"/>
              </a:spcBef>
              <a:spcAft>
                <a:spcPts val="0"/>
              </a:spcAft>
              <a:buClr>
                <a:schemeClr val="dk1"/>
              </a:buClr>
              <a:buSzPts val="1400"/>
              <a:buFont typeface="Lato"/>
              <a:buChar char="■"/>
              <a:defRPr sz="1400" b="0" i="0" u="none" strike="noStrike" cap="none">
                <a:solidFill>
                  <a:schemeClr val="dk2"/>
                </a:solidFill>
                <a:latin typeface="Montserrat"/>
                <a:ea typeface="Montserrat"/>
                <a:cs typeface="Montserrat"/>
                <a:sym typeface="Montserrat"/>
              </a:defRPr>
            </a:lvl6pPr>
            <a:lvl7pPr marL="3200400" marR="0" lvl="6" indent="-317500" algn="l" rtl="0">
              <a:lnSpc>
                <a:spcPct val="115000"/>
              </a:lnSpc>
              <a:spcBef>
                <a:spcPts val="0"/>
              </a:spcBef>
              <a:spcAft>
                <a:spcPts val="0"/>
              </a:spcAft>
              <a:buClr>
                <a:schemeClr val="dk1"/>
              </a:buClr>
              <a:buSzPts val="1400"/>
              <a:buFont typeface="Lato"/>
              <a:buChar char="●"/>
              <a:defRPr sz="1400" b="0" i="0" u="none" strike="noStrike" cap="none">
                <a:solidFill>
                  <a:schemeClr val="dk2"/>
                </a:solidFill>
                <a:latin typeface="Montserrat"/>
                <a:ea typeface="Montserrat"/>
                <a:cs typeface="Montserrat"/>
                <a:sym typeface="Montserrat"/>
              </a:defRPr>
            </a:lvl7pPr>
            <a:lvl8pPr marL="3657600" marR="0" lvl="7" indent="-317500" algn="l" rtl="0">
              <a:lnSpc>
                <a:spcPct val="115000"/>
              </a:lnSpc>
              <a:spcBef>
                <a:spcPts val="0"/>
              </a:spcBef>
              <a:spcAft>
                <a:spcPts val="0"/>
              </a:spcAft>
              <a:buClr>
                <a:schemeClr val="dk1"/>
              </a:buClr>
              <a:buSzPts val="1400"/>
              <a:buFont typeface="Lato"/>
              <a:buChar char="○"/>
              <a:defRPr sz="1400" b="0" i="0" u="none" strike="noStrike" cap="none">
                <a:solidFill>
                  <a:schemeClr val="dk2"/>
                </a:solidFill>
                <a:latin typeface="Montserrat"/>
                <a:ea typeface="Montserrat"/>
                <a:cs typeface="Montserrat"/>
                <a:sym typeface="Montserrat"/>
              </a:defRPr>
            </a:lvl8pPr>
            <a:lvl9pPr marL="4114800" marR="0" lvl="8" indent="-317500" algn="l" rtl="0">
              <a:lnSpc>
                <a:spcPct val="115000"/>
              </a:lnSpc>
              <a:spcBef>
                <a:spcPts val="0"/>
              </a:spcBef>
              <a:spcAft>
                <a:spcPts val="0"/>
              </a:spcAft>
              <a:buClr>
                <a:schemeClr val="dk1"/>
              </a:buClr>
              <a:buSzPts val="1400"/>
              <a:buFont typeface="Lato"/>
              <a:buChar char="■"/>
              <a:defRPr sz="1400" b="0" i="0" u="none" strike="noStrike" cap="none">
                <a:solidFill>
                  <a:schemeClr val="dk2"/>
                </a:solidFill>
                <a:latin typeface="Montserrat"/>
                <a:ea typeface="Montserrat"/>
                <a:cs typeface="Montserrat"/>
                <a:sym typeface="Montserrat"/>
              </a:defRPr>
            </a:lvl9pPr>
          </a:lstStyle>
          <a:p>
            <a:pPr marL="0" indent="0" algn="ctr">
              <a:buFont typeface="Lato"/>
              <a:buNone/>
            </a:pPr>
            <a:r>
              <a:rPr lang="en-US" sz="2400" b="1" dirty="0">
                <a:latin typeface="+mj-lt"/>
              </a:rPr>
              <a:t>R </a:t>
            </a:r>
            <a:r>
              <a:rPr lang="en-US" sz="2400" b="1" dirty="0" err="1">
                <a:latin typeface="+mj-lt"/>
              </a:rPr>
              <a:t>bình</a:t>
            </a:r>
            <a:r>
              <a:rPr lang="en-US" sz="2400" b="1" dirty="0">
                <a:latin typeface="+mj-lt"/>
              </a:rPr>
              <a:t> </a:t>
            </a:r>
            <a:r>
              <a:rPr lang="en-US" sz="2400" b="1" dirty="0" err="1">
                <a:latin typeface="+mj-lt"/>
              </a:rPr>
              <a:t>phương</a:t>
            </a:r>
            <a:r>
              <a:rPr lang="en-US" sz="2400" b="1" dirty="0">
                <a:latin typeface="+mj-lt"/>
              </a:rPr>
              <a:t> </a:t>
            </a:r>
            <a:r>
              <a:rPr lang="en-US" sz="2400" b="1" dirty="0" err="1">
                <a:latin typeface="+mj-lt"/>
              </a:rPr>
              <a:t>hiệu</a:t>
            </a:r>
            <a:r>
              <a:rPr lang="en-US" sz="2400" b="1" dirty="0">
                <a:latin typeface="+mj-lt"/>
              </a:rPr>
              <a:t> </a:t>
            </a:r>
            <a:r>
              <a:rPr lang="en-US" sz="2400" b="1" dirty="0" err="1">
                <a:latin typeface="+mj-lt"/>
              </a:rPr>
              <a:t>chỉnh</a:t>
            </a:r>
            <a:endParaRPr lang="en-US" sz="2400" b="1" dirty="0">
              <a:latin typeface="+mj-lt"/>
            </a:endParaRPr>
          </a:p>
        </p:txBody>
      </p:sp>
      <p:sp>
        <p:nvSpPr>
          <p:cNvPr id="18" name="Google Shape;324;p44">
            <a:extLst>
              <a:ext uri="{FF2B5EF4-FFF2-40B4-BE49-F238E27FC236}">
                <a16:creationId xmlns:a16="http://schemas.microsoft.com/office/drawing/2014/main" id="{32AA8B62-98F8-46CB-91A0-7F35E6B1F6F0}"/>
              </a:ext>
            </a:extLst>
          </p:cNvPr>
          <p:cNvSpPr txBox="1">
            <a:spLocks/>
          </p:cNvSpPr>
          <p:nvPr/>
        </p:nvSpPr>
        <p:spPr>
          <a:xfrm>
            <a:off x="245635" y="2224022"/>
            <a:ext cx="3686648" cy="1875994"/>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400" i="1" dirty="0" err="1"/>
              <a:t>Biểu</a:t>
            </a:r>
            <a:r>
              <a:rPr lang="en-US" sz="2400" i="1" dirty="0"/>
              <a:t> </a:t>
            </a:r>
            <a:r>
              <a:rPr lang="en-US" sz="2400" i="1" dirty="0" err="1"/>
              <a:t>thị</a:t>
            </a:r>
            <a:r>
              <a:rPr lang="en-US" sz="2400" i="1" dirty="0"/>
              <a:t> </a:t>
            </a:r>
            <a:r>
              <a:rPr lang="en-US" sz="2400" i="1" dirty="0" err="1"/>
              <a:t>tỷ</a:t>
            </a:r>
            <a:r>
              <a:rPr lang="en-US" sz="2400" i="1" dirty="0"/>
              <a:t> </a:t>
            </a:r>
            <a:r>
              <a:rPr lang="en-US" sz="2400" i="1" dirty="0" err="1"/>
              <a:t>lệ</a:t>
            </a:r>
            <a:r>
              <a:rPr lang="en-US" sz="2400" i="1" dirty="0"/>
              <a:t> </a:t>
            </a:r>
            <a:r>
              <a:rPr lang="en-US" sz="2400" i="1" dirty="0" err="1"/>
              <a:t>biến</a:t>
            </a:r>
            <a:r>
              <a:rPr lang="en-US" sz="2400" i="1" dirty="0"/>
              <a:t> </a:t>
            </a:r>
            <a:r>
              <a:rPr lang="en-US" sz="2400" i="1" dirty="0" err="1"/>
              <a:t>thiên</a:t>
            </a:r>
            <a:r>
              <a:rPr lang="en-US" sz="2400" i="1" dirty="0"/>
              <a:t> </a:t>
            </a:r>
            <a:r>
              <a:rPr lang="en-US" sz="2400" i="1" dirty="0" err="1"/>
              <a:t>của</a:t>
            </a:r>
            <a:r>
              <a:rPr lang="en-US" sz="2400" i="1" dirty="0"/>
              <a:t> </a:t>
            </a:r>
            <a:r>
              <a:rPr lang="en-US" sz="2400" i="1" dirty="0" err="1"/>
              <a:t>biến</a:t>
            </a:r>
            <a:r>
              <a:rPr lang="en-US" sz="2400" i="1" dirty="0"/>
              <a:t> </a:t>
            </a:r>
            <a:r>
              <a:rPr lang="en-US" sz="2400" i="1" dirty="0" err="1"/>
              <a:t>phụ</a:t>
            </a:r>
            <a:r>
              <a:rPr lang="en-US" sz="2400" i="1" dirty="0"/>
              <a:t> </a:t>
            </a:r>
            <a:r>
              <a:rPr lang="en-US" sz="2400" i="1" dirty="0" err="1"/>
              <a:t>thuộc</a:t>
            </a:r>
            <a:r>
              <a:rPr lang="en-US" sz="2400" i="1" dirty="0"/>
              <a:t> do </a:t>
            </a:r>
            <a:r>
              <a:rPr lang="en-US" sz="2400" i="1" dirty="0" err="1"/>
              <a:t>tổng</a:t>
            </a:r>
            <a:r>
              <a:rPr lang="en-US" sz="2400" i="1" dirty="0"/>
              <a:t> </a:t>
            </a:r>
            <a:r>
              <a:rPr lang="en-US" sz="2400" i="1" dirty="0" err="1"/>
              <a:t>mức</a:t>
            </a:r>
            <a:r>
              <a:rPr lang="en-US" sz="2400" i="1" dirty="0"/>
              <a:t> </a:t>
            </a:r>
            <a:r>
              <a:rPr lang="en-US" sz="2400" i="1" dirty="0" err="1"/>
              <a:t>biến</a:t>
            </a:r>
            <a:r>
              <a:rPr lang="en-US" sz="2400" i="1" dirty="0"/>
              <a:t> </a:t>
            </a:r>
            <a:r>
              <a:rPr lang="en-US" sz="2400" i="1" dirty="0" err="1"/>
              <a:t>thiên</a:t>
            </a:r>
            <a:r>
              <a:rPr lang="en-US" sz="2400" i="1" dirty="0"/>
              <a:t> </a:t>
            </a:r>
            <a:r>
              <a:rPr lang="en-US" sz="2400" i="1" dirty="0" err="1"/>
              <a:t>của</a:t>
            </a:r>
            <a:r>
              <a:rPr lang="en-US" sz="2400" i="1" dirty="0"/>
              <a:t> </a:t>
            </a:r>
            <a:r>
              <a:rPr lang="en-US" sz="2400" i="1" dirty="0" err="1"/>
              <a:t>các</a:t>
            </a:r>
            <a:r>
              <a:rPr lang="en-US" sz="2400" i="1" dirty="0"/>
              <a:t> </a:t>
            </a:r>
            <a:r>
              <a:rPr lang="en-US" sz="2400" i="1" dirty="0" err="1"/>
              <a:t>biến</a:t>
            </a:r>
            <a:r>
              <a:rPr lang="en-US" sz="2400" i="1" dirty="0"/>
              <a:t> </a:t>
            </a:r>
            <a:r>
              <a:rPr lang="en-US" sz="2400" i="1" dirty="0" err="1"/>
              <a:t>giải</a:t>
            </a:r>
            <a:r>
              <a:rPr lang="en-US" sz="2400" i="1" dirty="0"/>
              <a:t> </a:t>
            </a:r>
            <a:r>
              <a:rPr lang="en-US" sz="2400" i="1" dirty="0" err="1"/>
              <a:t>thích</a:t>
            </a:r>
            <a:r>
              <a:rPr lang="en-US" sz="2400" i="1" dirty="0"/>
              <a:t> </a:t>
            </a:r>
            <a:r>
              <a:rPr lang="en-US" sz="2400" i="1" dirty="0" err="1"/>
              <a:t>gây</a:t>
            </a:r>
            <a:r>
              <a:rPr lang="en-US" sz="2400" i="1" dirty="0"/>
              <a:t> ra</a:t>
            </a: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3DAF7A43-698B-4E72-87F7-CF37FA831C09}"/>
                  </a:ext>
                </a:extLst>
              </p:cNvPr>
              <p:cNvSpPr txBox="1"/>
              <p:nvPr/>
            </p:nvSpPr>
            <p:spPr>
              <a:xfrm>
                <a:off x="-409189" y="3614361"/>
                <a:ext cx="4765286" cy="825867"/>
              </a:xfrm>
              <a:prstGeom prst="rect">
                <a:avLst/>
              </a:prstGeom>
              <a:noFill/>
            </p:spPr>
            <p:txBody>
              <a:bodyPr wrap="square">
                <a:spAutoFit/>
              </a:bodyPr>
              <a:lstStyle/>
              <a:p>
                <a:pPr marL="0" marR="0" algn="ctr">
                  <a:lnSpc>
                    <a:spcPct val="150000"/>
                  </a:lnSpc>
                  <a:spcBef>
                    <a:spcPts val="0"/>
                  </a:spcBef>
                  <a:spcAft>
                    <a:spcPts val="600"/>
                  </a:spcAft>
                </a:pPr>
                <a14:m>
                  <m:oMath xmlns:m="http://schemas.openxmlformats.org/officeDocument/2006/math">
                    <m:sSup>
                      <m:sSupPr>
                        <m:ctrlPr>
                          <a:rPr lang="en-US" sz="2400" b="1" i="1" smtClean="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ctrlPr>
                      </m:sSupPr>
                      <m:e>
                        <m:r>
                          <a:rPr lang="vi-VN" sz="2400" b="1" i="1">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𝑹</m:t>
                        </m:r>
                      </m:e>
                      <m:sup>
                        <m:r>
                          <a:rPr lang="vi-VN" sz="2400" b="1" i="1">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𝟐</m:t>
                        </m:r>
                      </m:sup>
                    </m:sSup>
                  </m:oMath>
                </a14:m>
                <a:r>
                  <a:rPr lang="en-US" sz="2400" b="1" dirty="0">
                    <a:solidFill>
                      <a:srgbClr val="000000"/>
                    </a:solidFill>
                    <a:effectLst/>
                    <a:latin typeface="+mj-lt"/>
                    <a:ea typeface="SimSun" panose="02010600030101010101" pitchFamily="2" charset="-122"/>
                    <a:cs typeface="Times New Roman" panose="02020603050405020304" pitchFamily="18" charset="0"/>
                  </a:rPr>
                  <a:t> = </a:t>
                </a:r>
                <a14:m>
                  <m:oMath xmlns:m="http://schemas.openxmlformats.org/officeDocument/2006/math">
                    <m:f>
                      <m:fPr>
                        <m:ctrlPr>
                          <a:rPr lang="en-US" sz="2400" b="1" i="1">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ctrlPr>
                      </m:fPr>
                      <m:num>
                        <m:r>
                          <a:rPr lang="en-US" sz="2400" b="1" i="1">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𝟏</m:t>
                        </m:r>
                        <m:r>
                          <a:rPr lang="en-US" sz="2400" b="1" i="1">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 − </m:t>
                        </m:r>
                        <m:r>
                          <a:rPr lang="en-US" sz="2400" b="1" i="1">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𝑹𝑺𝑺</m:t>
                        </m:r>
                      </m:num>
                      <m:den>
                        <m:r>
                          <a:rPr lang="en-US" sz="2400" b="1" i="1">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𝑻𝑺𝑺</m:t>
                        </m:r>
                      </m:den>
                    </m:f>
                  </m:oMath>
                </a14:m>
                <a:endParaRPr lang="en-US" sz="2400" dirty="0">
                  <a:effectLst/>
                  <a:latin typeface="+mj-lt"/>
                  <a:ea typeface="SimSun" panose="02010600030101010101" pitchFamily="2" charset="-122"/>
                </a:endParaRPr>
              </a:p>
            </p:txBody>
          </p:sp>
        </mc:Choice>
        <mc:Fallback xmlns="">
          <p:sp>
            <p:nvSpPr>
              <p:cNvPr id="19" name="TextBox 18">
                <a:extLst>
                  <a:ext uri="{FF2B5EF4-FFF2-40B4-BE49-F238E27FC236}">
                    <a16:creationId xmlns:a16="http://schemas.microsoft.com/office/drawing/2014/main" id="{3DAF7A43-698B-4E72-87F7-CF37FA831C09}"/>
                  </a:ext>
                </a:extLst>
              </p:cNvPr>
              <p:cNvSpPr txBox="1">
                <a:spLocks noRot="1" noChangeAspect="1" noMove="1" noResize="1" noEditPoints="1" noAdjustHandles="1" noChangeArrowheads="1" noChangeShapeType="1" noTextEdit="1"/>
              </p:cNvSpPr>
              <p:nvPr/>
            </p:nvSpPr>
            <p:spPr>
              <a:xfrm>
                <a:off x="-409189" y="3614361"/>
                <a:ext cx="4765286" cy="825867"/>
              </a:xfrm>
              <a:prstGeom prst="rect">
                <a:avLst/>
              </a:prstGeom>
              <a:blipFill>
                <a:blip r:embed="rId2"/>
                <a:stretch>
                  <a:fillRect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C24B4643-8A4B-4692-9605-67AF82201F25}"/>
                  </a:ext>
                </a:extLst>
              </p:cNvPr>
              <p:cNvSpPr txBox="1"/>
              <p:nvPr/>
            </p:nvSpPr>
            <p:spPr>
              <a:xfrm>
                <a:off x="4109666" y="3638708"/>
                <a:ext cx="4936272" cy="825867"/>
              </a:xfrm>
              <a:prstGeom prst="rect">
                <a:avLst/>
              </a:prstGeom>
              <a:noFill/>
            </p:spPr>
            <p:txBody>
              <a:bodyPr wrap="square">
                <a:spAutoFit/>
              </a:bodyPr>
              <a:lstStyle/>
              <a:p>
                <a:pPr marL="0" marR="0" algn="ctr">
                  <a:lnSpc>
                    <a:spcPct val="150000"/>
                  </a:lnSpc>
                  <a:spcBef>
                    <a:spcPts val="0"/>
                  </a:spcBef>
                  <a:spcAft>
                    <a:spcPts val="600"/>
                  </a:spcAft>
                </a:pPr>
                <a14:m>
                  <m:oMath xmlns:m="http://schemas.openxmlformats.org/officeDocument/2006/math">
                    <m:sSubSup>
                      <m:sSubSupPr>
                        <m:ctrlPr>
                          <a:rPr lang="en-US" sz="2400" b="1" i="1" smtClean="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ctrlPr>
                      </m:sSubSupPr>
                      <m:e>
                        <m:r>
                          <a:rPr lang="vi-VN" sz="2400" b="1" i="1">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𝑹</m:t>
                        </m:r>
                      </m:e>
                      <m:sub>
                        <m:r>
                          <a:rPr lang="vi-VN" sz="2400" b="1" i="1">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𝒉𝒄</m:t>
                        </m:r>
                      </m:sub>
                      <m:sup>
                        <m:r>
                          <a:rPr lang="vi-VN" sz="2400" b="1" i="1">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𝟐</m:t>
                        </m:r>
                      </m:sup>
                    </m:sSubSup>
                  </m:oMath>
                </a14:m>
                <a:r>
                  <a:rPr lang="en-US" sz="2400" b="1" i="1" dirty="0">
                    <a:solidFill>
                      <a:srgbClr val="000000"/>
                    </a:solidFill>
                    <a:effectLst/>
                    <a:latin typeface="+mj-lt"/>
                    <a:ea typeface="SimSun" panose="02010600030101010101" pitchFamily="2" charset="-122"/>
                    <a:cs typeface="Times New Roman" panose="02020603050405020304" pitchFamily="18" charset="0"/>
                  </a:rPr>
                  <a:t> = </a:t>
                </a:r>
                <a14:m>
                  <m:oMath xmlns:m="http://schemas.openxmlformats.org/officeDocument/2006/math">
                    <m:r>
                      <a:rPr lang="en-US" sz="2400" b="1" i="1">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𝟏</m:t>
                    </m:r>
                    <m:r>
                      <a:rPr lang="en-US" sz="2400" b="1" i="1">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 − </m:t>
                    </m:r>
                    <m:f>
                      <m:fPr>
                        <m:ctrlPr>
                          <a:rPr lang="en-US" sz="2400" b="1" i="1">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ctrlPr>
                      </m:fPr>
                      <m:num>
                        <m:r>
                          <a:rPr lang="en-US" sz="2400" b="1" i="1">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𝒏</m:t>
                        </m:r>
                        <m:r>
                          <a:rPr lang="en-US" sz="2400" b="1" i="1">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 − </m:t>
                        </m:r>
                        <m:r>
                          <a:rPr lang="en-US" sz="2400" b="1" i="1">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𝟏</m:t>
                        </m:r>
                      </m:num>
                      <m:den>
                        <m:r>
                          <a:rPr lang="en-US" sz="2400" b="1" i="1">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𝒏</m:t>
                        </m:r>
                        <m:r>
                          <a:rPr lang="en-US" sz="2400" b="1" i="1">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 − </m:t>
                        </m:r>
                        <m:r>
                          <a:rPr lang="en-US" sz="2400" b="1" i="1">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𝒌</m:t>
                        </m:r>
                      </m:den>
                    </m:f>
                    <m:r>
                      <a:rPr lang="en-US" sz="2400" b="1" i="1">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m:t>
                    </m:r>
                    <m:r>
                      <a:rPr lang="en-US" sz="2400" b="1" i="1">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𝟏</m:t>
                    </m:r>
                    <m:r>
                      <a:rPr lang="en-US" sz="2400" b="1" i="1">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 − </m:t>
                    </m:r>
                    <m:sSup>
                      <m:sSupPr>
                        <m:ctrlPr>
                          <a:rPr lang="en-US" sz="2400" b="1" i="1">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ctrlPr>
                      </m:sSupPr>
                      <m:e>
                        <m:r>
                          <a:rPr lang="en-US" sz="2400" b="1" i="1">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𝑹</m:t>
                        </m:r>
                      </m:e>
                      <m:sup>
                        <m:r>
                          <a:rPr lang="en-US" sz="2400" b="1" i="1">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𝟐</m:t>
                        </m:r>
                      </m:sup>
                    </m:sSup>
                    <m:r>
                      <a:rPr lang="en-US" sz="2400" b="1" i="1">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m:t>
                    </m:r>
                  </m:oMath>
                </a14:m>
                <a:r>
                  <a:rPr lang="en-US" sz="2400" i="1" dirty="0">
                    <a:solidFill>
                      <a:srgbClr val="000000"/>
                    </a:solidFill>
                    <a:effectLst/>
                    <a:latin typeface="+mj-lt"/>
                    <a:ea typeface="SimSun" panose="02010600030101010101" pitchFamily="2" charset="-122"/>
                    <a:cs typeface="Times New Roman" panose="02020603050405020304" pitchFamily="18" charset="0"/>
                  </a:rPr>
                  <a:t> </a:t>
                </a:r>
                <a:r>
                  <a:rPr lang="en-US" sz="2400" dirty="0">
                    <a:solidFill>
                      <a:srgbClr val="000000"/>
                    </a:solidFill>
                    <a:effectLst/>
                    <a:latin typeface="+mj-lt"/>
                    <a:ea typeface="SimSun" panose="02010600030101010101" pitchFamily="2" charset="-122"/>
                    <a:cs typeface="Times New Roman" panose="02020603050405020304" pitchFamily="18" charset="0"/>
                  </a:rPr>
                  <a:t> </a:t>
                </a:r>
                <a:endParaRPr lang="en-US" sz="2400" dirty="0">
                  <a:effectLst/>
                  <a:latin typeface="+mj-lt"/>
                  <a:ea typeface="SimSun" panose="02010600030101010101" pitchFamily="2" charset="-122"/>
                </a:endParaRPr>
              </a:p>
            </p:txBody>
          </p:sp>
        </mc:Choice>
        <mc:Fallback xmlns="">
          <p:sp>
            <p:nvSpPr>
              <p:cNvPr id="20" name="TextBox 19">
                <a:extLst>
                  <a:ext uri="{FF2B5EF4-FFF2-40B4-BE49-F238E27FC236}">
                    <a16:creationId xmlns:a16="http://schemas.microsoft.com/office/drawing/2014/main" id="{C24B4643-8A4B-4692-9605-67AF82201F25}"/>
                  </a:ext>
                </a:extLst>
              </p:cNvPr>
              <p:cNvSpPr txBox="1">
                <a:spLocks noRot="1" noChangeAspect="1" noMove="1" noResize="1" noEditPoints="1" noAdjustHandles="1" noChangeArrowheads="1" noChangeShapeType="1" noTextEdit="1"/>
              </p:cNvSpPr>
              <p:nvPr/>
            </p:nvSpPr>
            <p:spPr>
              <a:xfrm>
                <a:off x="4109666" y="3638708"/>
                <a:ext cx="4936272" cy="825867"/>
              </a:xfrm>
              <a:prstGeom prst="rect">
                <a:avLst/>
              </a:prstGeom>
              <a:blipFill>
                <a:blip r:embed="rId3"/>
                <a:stretch>
                  <a:fillRect b="-6667"/>
                </a:stretch>
              </a:blipFill>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EB05E311-096B-4ED1-B6D6-7B2B741EC81F}"/>
              </a:ext>
            </a:extLst>
          </p:cNvPr>
          <p:cNvSpPr>
            <a:spLocks noGrp="1"/>
          </p:cNvSpPr>
          <p:nvPr>
            <p:ph type="sldNum" sz="quarter" idx="10"/>
          </p:nvPr>
        </p:nvSpPr>
        <p:spPr/>
        <p:txBody>
          <a:bodyPr/>
          <a:lstStyle/>
          <a:p>
            <a:fld id="{D50E1D8B-DAD9-4457-9BB2-85013C3633ED}" type="slidenum">
              <a:rPr lang="vi-VN" smtClean="0"/>
              <a:t>10</a:t>
            </a:fld>
            <a:endParaRPr lang="vi-VN"/>
          </a:p>
        </p:txBody>
      </p:sp>
    </p:spTree>
    <p:extLst>
      <p:ext uri="{BB962C8B-B14F-4D97-AF65-F5344CB8AC3E}">
        <p14:creationId xmlns:p14="http://schemas.microsoft.com/office/powerpoint/2010/main" val="13599811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3224" y="445025"/>
            <a:ext cx="7717525" cy="572700"/>
          </a:xfrm>
        </p:spPr>
        <p:txBody>
          <a:bodyPr/>
          <a:lstStyle/>
          <a:p>
            <a:r>
              <a:rPr lang="en-US" b="1" dirty="0" err="1">
                <a:latin typeface="+mj-lt"/>
              </a:rPr>
              <a:t>Khái</a:t>
            </a:r>
            <a:r>
              <a:rPr lang="en-US" b="1" dirty="0">
                <a:latin typeface="+mj-lt"/>
              </a:rPr>
              <a:t> </a:t>
            </a:r>
            <a:r>
              <a:rPr lang="en-US" b="1" dirty="0" err="1">
                <a:latin typeface="+mj-lt"/>
              </a:rPr>
              <a:t>niệm</a:t>
            </a:r>
            <a:r>
              <a:rPr lang="en-US" b="1" dirty="0">
                <a:latin typeface="+mj-lt"/>
              </a:rPr>
              <a:t> – </a:t>
            </a:r>
            <a:r>
              <a:rPr lang="en-US" b="1" dirty="0" err="1">
                <a:latin typeface="+mj-lt"/>
              </a:rPr>
              <a:t>Phần</a:t>
            </a:r>
            <a:r>
              <a:rPr lang="en-US" b="1" dirty="0">
                <a:latin typeface="+mj-lt"/>
              </a:rPr>
              <a:t> </a:t>
            </a:r>
            <a:r>
              <a:rPr lang="en-US" b="1" dirty="0" err="1">
                <a:latin typeface="+mj-lt"/>
              </a:rPr>
              <a:t>dư</a:t>
            </a:r>
            <a:r>
              <a:rPr lang="en-US" b="1" dirty="0">
                <a:latin typeface="+mj-lt"/>
              </a:rPr>
              <a:t> (Residual)</a:t>
            </a:r>
          </a:p>
        </p:txBody>
      </p:sp>
      <mc:AlternateContent xmlns:mc="http://schemas.openxmlformats.org/markup-compatibility/2006" xmlns:a14="http://schemas.microsoft.com/office/drawing/2010/main">
        <mc:Choice Requires="a14">
          <p:sp>
            <p:nvSpPr>
              <p:cNvPr id="21" name="Text Placeholder 2"/>
              <p:cNvSpPr>
                <a:spLocks noGrp="1"/>
              </p:cNvSpPr>
              <p:nvPr>
                <p:ph type="body" idx="1"/>
              </p:nvPr>
            </p:nvSpPr>
            <p:spPr>
              <a:xfrm>
                <a:off x="713250" y="1272925"/>
                <a:ext cx="7717500" cy="3295800"/>
              </a:xfrm>
            </p:spPr>
            <p:txBody>
              <a:bodyPr/>
              <a:lstStyle/>
              <a:p>
                <a:pPr marL="0" indent="0" algn="just">
                  <a:spcAft>
                    <a:spcPts val="600"/>
                  </a:spcAft>
                  <a:buNone/>
                </a:pPr>
                <a:r>
                  <a:rPr lang="vi-VN" sz="2400" dirty="0">
                    <a:solidFill>
                      <a:srgbClr val="000000"/>
                    </a:solidFill>
                    <a:latin typeface="+mn-lt"/>
                    <a:ea typeface="SimSun" panose="02010600030101010101" pitchFamily="2" charset="-122"/>
                    <a:cs typeface="Times New Roman" panose="02020603050405020304" pitchFamily="18" charset="0"/>
                  </a:rPr>
                  <a:t>Sự khác biệt giữa giá trị quan sát của biến phụ thuộc (y) và giá trị dự đoán (y) được gọi là phần dư (</a:t>
                </a:r>
                <a:r>
                  <a:rPr lang="en-US" sz="2400" dirty="0">
                    <a:solidFill>
                      <a:srgbClr val="000000"/>
                    </a:solidFill>
                    <a:latin typeface="+mn-lt"/>
                    <a:ea typeface="SimSun" panose="02010600030101010101" pitchFamily="2" charset="-122"/>
                    <a:cs typeface="Times New Roman" panose="02020603050405020304" pitchFamily="18" charset="0"/>
                  </a:rPr>
                  <a:t>e</a:t>
                </a:r>
                <a:r>
                  <a:rPr lang="vi-VN" sz="2400" dirty="0">
                    <a:solidFill>
                      <a:srgbClr val="000000"/>
                    </a:solidFill>
                    <a:latin typeface="+mn-lt"/>
                    <a:ea typeface="SimSun" panose="02010600030101010101" pitchFamily="2" charset="-122"/>
                    <a:cs typeface="Times New Roman" panose="02020603050405020304" pitchFamily="18" charset="0"/>
                  </a:rPr>
                  <a:t>). Mỗi điểm dữ liệu có một phần dư.</a:t>
                </a:r>
                <a:endParaRPr lang="en-US" sz="2400" dirty="0">
                  <a:solidFill>
                    <a:srgbClr val="000000"/>
                  </a:solidFill>
                  <a:latin typeface="+mn-lt"/>
                  <a:ea typeface="SimSun" panose="02010600030101010101" pitchFamily="2" charset="-122"/>
                  <a:cs typeface="Times New Roman" panose="02020603050405020304" pitchFamily="18" charset="0"/>
                </a:endParaRPr>
              </a:p>
              <a:p>
                <a:pPr marL="0" indent="0" algn="just">
                  <a:spcAft>
                    <a:spcPts val="600"/>
                  </a:spcAft>
                  <a:buNone/>
                </a:pPr>
                <a:endParaRPr lang="en-US" sz="2400" dirty="0">
                  <a:latin typeface="+mn-lt"/>
                  <a:ea typeface="SimSun" panose="02010600030101010101" pitchFamily="2" charset="-122"/>
                </a:endParaRPr>
              </a:p>
              <a:p>
                <a:pPr marL="0" indent="0" algn="ctr">
                  <a:spcAft>
                    <a:spcPts val="600"/>
                  </a:spcAft>
                  <a:buNone/>
                </a:pPr>
                <a:r>
                  <a:rPr lang="vi-VN" sz="2400" b="1" dirty="0">
                    <a:solidFill>
                      <a:srgbClr val="000000"/>
                    </a:solidFill>
                    <a:latin typeface="+mn-lt"/>
                    <a:ea typeface="SimSun" panose="02010600030101010101" pitchFamily="2" charset="-122"/>
                    <a:cs typeface="Times New Roman" panose="02020603050405020304" pitchFamily="18" charset="0"/>
                  </a:rPr>
                  <a:t>Residual = Giá trị quan sát - Giá trị dự đoán</a:t>
                </a:r>
                <a:endParaRPr lang="en-US" sz="2400" dirty="0">
                  <a:latin typeface="+mn-lt"/>
                  <a:ea typeface="SimSun" panose="02010600030101010101" pitchFamily="2" charset="-122"/>
                </a:endParaRPr>
              </a:p>
              <a:p>
                <a:pPr marL="0" indent="0" algn="ctr">
                  <a:spcAft>
                    <a:spcPts val="600"/>
                  </a:spcAft>
                  <a:buNone/>
                </a:pPr>
                <a14:m>
                  <m:oMathPara xmlns:m="http://schemas.openxmlformats.org/officeDocument/2006/math">
                    <m:oMathParaPr>
                      <m:jc m:val="centerGroup"/>
                    </m:oMathParaPr>
                    <m:oMath xmlns:m="http://schemas.openxmlformats.org/officeDocument/2006/math">
                      <m:r>
                        <a:rPr lang="vi-VN" sz="2400" i="1">
                          <a:solidFill>
                            <a:srgbClr val="000000"/>
                          </a:solidFill>
                          <a:latin typeface="Cambria Math" panose="02040503050406030204" pitchFamily="18" charset="0"/>
                          <a:ea typeface="SimSun" panose="02010600030101010101" pitchFamily="2" charset="-122"/>
                          <a:cs typeface="Times New Roman" panose="02020603050405020304" pitchFamily="18" charset="0"/>
                        </a:rPr>
                        <m:t>𝑒</m:t>
                      </m:r>
                      <m:r>
                        <a:rPr lang="vi-VN" sz="2400" i="1">
                          <a:solidFill>
                            <a:srgbClr val="000000"/>
                          </a:solidFill>
                          <a:latin typeface="Cambria Math" panose="02040503050406030204" pitchFamily="18" charset="0"/>
                          <a:ea typeface="SimSun" panose="02010600030101010101" pitchFamily="2" charset="-122"/>
                          <a:cs typeface="Times New Roman" panose="02020603050405020304" pitchFamily="18" charset="0"/>
                        </a:rPr>
                        <m:t> = </m:t>
                      </m:r>
                      <m:r>
                        <a:rPr lang="vi-VN" sz="2400" i="1">
                          <a:solidFill>
                            <a:srgbClr val="000000"/>
                          </a:solidFill>
                          <a:latin typeface="Cambria Math" panose="02040503050406030204" pitchFamily="18" charset="0"/>
                          <a:ea typeface="SimSun" panose="02010600030101010101" pitchFamily="2" charset="-122"/>
                          <a:cs typeface="Times New Roman" panose="02020603050405020304" pitchFamily="18" charset="0"/>
                        </a:rPr>
                        <m:t>𝑦</m:t>
                      </m:r>
                      <m:r>
                        <a:rPr lang="vi-VN" sz="2400" i="1">
                          <a:solidFill>
                            <a:srgbClr val="000000"/>
                          </a:solidFill>
                          <a:latin typeface="Cambria Math" panose="02040503050406030204" pitchFamily="18" charset="0"/>
                          <a:ea typeface="SimSun" panose="02010600030101010101" pitchFamily="2" charset="-122"/>
                          <a:cs typeface="Times New Roman" panose="02020603050405020304" pitchFamily="18" charset="0"/>
                        </a:rPr>
                        <m:t> − ŷ</m:t>
                      </m:r>
                    </m:oMath>
                  </m:oMathPara>
                </a14:m>
                <a:endParaRPr lang="en-US" sz="2400" dirty="0">
                  <a:latin typeface="+mn-lt"/>
                  <a:ea typeface="SimSun" panose="02010600030101010101" pitchFamily="2" charset="-122"/>
                </a:endParaRPr>
              </a:p>
              <a:p>
                <a:pPr marL="342900"/>
                <a:endParaRPr lang="en-US" sz="2400" dirty="0">
                  <a:latin typeface="+mn-lt"/>
                  <a:ea typeface="SimSun" panose="02010600030101010101" pitchFamily="2" charset="-122"/>
                </a:endParaRPr>
              </a:p>
            </p:txBody>
          </p:sp>
        </mc:Choice>
        <mc:Fallback xmlns="">
          <p:sp>
            <p:nvSpPr>
              <p:cNvPr id="21" name="Text Placeholder 2"/>
              <p:cNvSpPr>
                <a:spLocks noGrp="1" noRot="1" noChangeAspect="1" noMove="1" noResize="1" noEditPoints="1" noAdjustHandles="1" noChangeArrowheads="1" noChangeShapeType="1" noTextEdit="1"/>
              </p:cNvSpPr>
              <p:nvPr>
                <p:ph type="body" idx="1"/>
              </p:nvPr>
            </p:nvSpPr>
            <p:spPr>
              <a:xfrm>
                <a:off x="713250" y="1272925"/>
                <a:ext cx="7717500" cy="3295800"/>
              </a:xfrm>
              <a:blipFill>
                <a:blip r:embed="rId2"/>
                <a:stretch>
                  <a:fillRect l="-1185" r="-1185"/>
                </a:stretch>
              </a:blipFill>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5A591B80-1B58-4F08-8509-F7E0E5F6B1CF}"/>
              </a:ext>
            </a:extLst>
          </p:cNvPr>
          <p:cNvSpPr>
            <a:spLocks noGrp="1"/>
          </p:cNvSpPr>
          <p:nvPr>
            <p:ph type="sldNum" sz="quarter" idx="10"/>
          </p:nvPr>
        </p:nvSpPr>
        <p:spPr/>
        <p:txBody>
          <a:bodyPr/>
          <a:lstStyle/>
          <a:p>
            <a:fld id="{D50E1D8B-DAD9-4457-9BB2-85013C3633ED}" type="slidenum">
              <a:rPr lang="vi-VN" smtClean="0"/>
              <a:t>11</a:t>
            </a:fld>
            <a:endParaRPr lang="vi-VN"/>
          </a:p>
        </p:txBody>
      </p:sp>
    </p:spTree>
    <p:extLst>
      <p:ext uri="{BB962C8B-B14F-4D97-AF65-F5344CB8AC3E}">
        <p14:creationId xmlns:p14="http://schemas.microsoft.com/office/powerpoint/2010/main" val="42050570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3224" y="445025"/>
            <a:ext cx="7949928" cy="572700"/>
          </a:xfrm>
        </p:spPr>
        <p:txBody>
          <a:bodyPr/>
          <a:lstStyle/>
          <a:p>
            <a:r>
              <a:rPr lang="en-US" b="1" dirty="0" err="1">
                <a:latin typeface="+mj-lt"/>
              </a:rPr>
              <a:t>Khái</a:t>
            </a:r>
            <a:r>
              <a:rPr lang="en-US" b="1" dirty="0">
                <a:latin typeface="+mj-lt"/>
              </a:rPr>
              <a:t> </a:t>
            </a:r>
            <a:r>
              <a:rPr lang="en-US" b="1" dirty="0" err="1">
                <a:latin typeface="+mj-lt"/>
              </a:rPr>
              <a:t>niệm</a:t>
            </a:r>
            <a:r>
              <a:rPr lang="en-US" b="1" dirty="0">
                <a:latin typeface="+mj-lt"/>
              </a:rPr>
              <a:t> – </a:t>
            </a:r>
            <a:r>
              <a:rPr lang="en-US" dirty="0">
                <a:latin typeface="+mj-lt"/>
              </a:rPr>
              <a:t>Variance Inflation Factor (VIF)</a:t>
            </a:r>
            <a:endParaRPr lang="en-US" b="1" dirty="0">
              <a:latin typeface="+mj-lt"/>
            </a:endParaRPr>
          </a:p>
        </p:txBody>
      </p:sp>
      <mc:AlternateContent xmlns:mc="http://schemas.openxmlformats.org/markup-compatibility/2006" xmlns:a14="http://schemas.microsoft.com/office/drawing/2010/main">
        <mc:Choice Requires="a14">
          <p:sp>
            <p:nvSpPr>
              <p:cNvPr id="21" name="Text Placeholder 2"/>
              <p:cNvSpPr>
                <a:spLocks noGrp="1"/>
              </p:cNvSpPr>
              <p:nvPr>
                <p:ph type="body" idx="1"/>
              </p:nvPr>
            </p:nvSpPr>
            <p:spPr>
              <a:xfrm>
                <a:off x="713250" y="1272925"/>
                <a:ext cx="7717500" cy="3295800"/>
              </a:xfrm>
            </p:spPr>
            <p:txBody>
              <a:bodyPr/>
              <a:lstStyle/>
              <a:p>
                <a:pPr marL="0" indent="0" algn="just">
                  <a:spcAft>
                    <a:spcPts val="600"/>
                  </a:spcAft>
                  <a:buNone/>
                </a:pPr>
                <a:r>
                  <a:rPr lang="vi-VN" sz="2400" dirty="0">
                    <a:solidFill>
                      <a:srgbClr val="000000"/>
                    </a:solidFill>
                    <a:latin typeface="+mn-lt"/>
                    <a:ea typeface="SimSun" panose="02010600030101010101" pitchFamily="2" charset="-122"/>
                    <a:cs typeface="Times New Roman" panose="02020603050405020304" pitchFamily="18" charset="0"/>
                  </a:rPr>
                  <a:t>Là thước đo mức độ đa cộng tuyến trong một tập hợp nhiều biến hồi quy.</a:t>
                </a:r>
              </a:p>
              <a:p>
                <a:pPr marL="0" indent="0" algn="just">
                  <a:spcAft>
                    <a:spcPts val="600"/>
                  </a:spcAft>
                  <a:buNone/>
                </a:pPr>
                <a:endParaRPr lang="en-US" sz="2400" dirty="0">
                  <a:latin typeface="+mn-lt"/>
                  <a:ea typeface="SimSun" panose="02010600030101010101" pitchFamily="2" charset="-122"/>
                </a:endParaRPr>
              </a:p>
              <a:p>
                <a:pPr marL="0" indent="0" algn="ctr">
                  <a:spcAft>
                    <a:spcPts val="600"/>
                  </a:spcAft>
                  <a:buNone/>
                </a:pPr>
                <a14:m>
                  <m:oMathPara xmlns:m="http://schemas.openxmlformats.org/officeDocument/2006/math">
                    <m:oMathParaPr>
                      <m:jc m:val="centerGroup"/>
                    </m:oMathParaPr>
                    <m:oMath xmlns:m="http://schemas.openxmlformats.org/officeDocument/2006/math">
                      <m:sSub>
                        <m:sSubPr>
                          <m:ctrlPr>
                            <a:rPr lang="en-US" sz="2400" b="1" i="1">
                              <a:solidFill>
                                <a:srgbClr val="836967"/>
                              </a:solidFill>
                              <a:latin typeface="Cambria Math" panose="02040503050406030204" pitchFamily="18" charset="0"/>
                            </a:rPr>
                          </m:ctrlPr>
                        </m:sSubPr>
                        <m:e>
                          <m:r>
                            <a:rPr lang="en-US" sz="2400" b="1" i="1">
                              <a:latin typeface="Cambria Math" panose="02040503050406030204" pitchFamily="18" charset="0"/>
                            </a:rPr>
                            <m:t>𝑽𝑰𝑭</m:t>
                          </m:r>
                        </m:e>
                        <m:sub>
                          <m:r>
                            <a:rPr lang="en-US" sz="2400" b="1" i="1">
                              <a:latin typeface="Cambria Math" panose="02040503050406030204" pitchFamily="18" charset="0"/>
                            </a:rPr>
                            <m:t>𝒊</m:t>
                          </m:r>
                        </m:sub>
                      </m:sSub>
                      <m:r>
                        <a:rPr lang="en-US" sz="2400">
                          <a:latin typeface="Cambria Math" panose="02040503050406030204" pitchFamily="18" charset="0"/>
                        </a:rPr>
                        <m:t> = </m:t>
                      </m:r>
                      <m:f>
                        <m:fPr>
                          <m:ctrlPr>
                            <a:rPr lang="en-US" sz="2400" i="1">
                              <a:solidFill>
                                <a:srgbClr val="836967"/>
                              </a:solidFill>
                              <a:latin typeface="Cambria Math" panose="02040503050406030204" pitchFamily="18" charset="0"/>
                            </a:rPr>
                          </m:ctrlPr>
                        </m:fPr>
                        <m:num>
                          <m:r>
                            <a:rPr lang="en-US" sz="2400">
                              <a:latin typeface="Cambria Math" panose="02040503050406030204" pitchFamily="18" charset="0"/>
                            </a:rPr>
                            <m:t>1</m:t>
                          </m:r>
                        </m:num>
                        <m:den>
                          <m:r>
                            <a:rPr lang="en-US" sz="2400">
                              <a:latin typeface="Cambria Math" panose="02040503050406030204" pitchFamily="18" charset="0"/>
                            </a:rPr>
                            <m:t>1 − </m:t>
                          </m:r>
                          <m:sSubSup>
                            <m:sSubSupPr>
                              <m:ctrlPr>
                                <a:rPr lang="en-US" sz="2400" i="1">
                                  <a:solidFill>
                                    <a:srgbClr val="836967"/>
                                  </a:solidFill>
                                  <a:latin typeface="Cambria Math" panose="02040503050406030204" pitchFamily="18" charset="0"/>
                                </a:rPr>
                              </m:ctrlPr>
                            </m:sSubSupPr>
                            <m:e>
                              <m:r>
                                <a:rPr lang="en-US" sz="2400" b="1" i="1">
                                  <a:latin typeface="Cambria Math" panose="02040503050406030204" pitchFamily="18" charset="0"/>
                                </a:rPr>
                                <m:t>𝑹</m:t>
                              </m:r>
                            </m:e>
                            <m:sub>
                              <m:r>
                                <a:rPr lang="en-US" sz="2400" b="1" i="1">
                                  <a:latin typeface="Cambria Math" panose="02040503050406030204" pitchFamily="18" charset="0"/>
                                </a:rPr>
                                <m:t>𝒊</m:t>
                              </m:r>
                            </m:sub>
                            <m:sup>
                              <m:r>
                                <a:rPr lang="en-US" sz="2400">
                                  <a:latin typeface="Cambria Math" panose="02040503050406030204" pitchFamily="18" charset="0"/>
                                </a:rPr>
                                <m:t>2</m:t>
                              </m:r>
                            </m:sup>
                          </m:sSubSup>
                        </m:den>
                      </m:f>
                    </m:oMath>
                  </m:oMathPara>
                </a14:m>
                <a:endParaRPr lang="en-US" sz="2400" dirty="0">
                  <a:latin typeface="+mn-lt"/>
                  <a:ea typeface="SimSun" panose="02010600030101010101" pitchFamily="2" charset="-122"/>
                </a:endParaRPr>
              </a:p>
            </p:txBody>
          </p:sp>
        </mc:Choice>
        <mc:Fallback xmlns="">
          <p:sp>
            <p:nvSpPr>
              <p:cNvPr id="21" name="Text Placeholder 2"/>
              <p:cNvSpPr>
                <a:spLocks noGrp="1" noRot="1" noChangeAspect="1" noMove="1" noResize="1" noEditPoints="1" noAdjustHandles="1" noChangeArrowheads="1" noChangeShapeType="1" noTextEdit="1"/>
              </p:cNvSpPr>
              <p:nvPr>
                <p:ph type="body" idx="1"/>
              </p:nvPr>
            </p:nvSpPr>
            <p:spPr>
              <a:xfrm>
                <a:off x="713250" y="1272925"/>
                <a:ext cx="7717500" cy="3295800"/>
              </a:xfrm>
              <a:blipFill>
                <a:blip r:embed="rId2"/>
                <a:stretch>
                  <a:fillRect l="-1185" r="-1185"/>
                </a:stretch>
              </a:blipFill>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8EAB2604-C49C-4ED4-BD65-B54E2E798142}"/>
              </a:ext>
            </a:extLst>
          </p:cNvPr>
          <p:cNvSpPr>
            <a:spLocks noGrp="1"/>
          </p:cNvSpPr>
          <p:nvPr>
            <p:ph type="sldNum" sz="quarter" idx="10"/>
          </p:nvPr>
        </p:nvSpPr>
        <p:spPr/>
        <p:txBody>
          <a:bodyPr/>
          <a:lstStyle/>
          <a:p>
            <a:fld id="{D50E1D8B-DAD9-4457-9BB2-85013C3633ED}" type="slidenum">
              <a:rPr lang="vi-VN" smtClean="0"/>
              <a:t>12</a:t>
            </a:fld>
            <a:endParaRPr lang="vi-VN"/>
          </a:p>
        </p:txBody>
      </p:sp>
    </p:spTree>
    <p:extLst>
      <p:ext uri="{BB962C8B-B14F-4D97-AF65-F5344CB8AC3E}">
        <p14:creationId xmlns:p14="http://schemas.microsoft.com/office/powerpoint/2010/main" val="2290320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3224" y="445025"/>
            <a:ext cx="7949928" cy="572700"/>
          </a:xfrm>
        </p:spPr>
        <p:txBody>
          <a:bodyPr/>
          <a:lstStyle/>
          <a:p>
            <a:r>
              <a:rPr lang="en-US" b="1" dirty="0" err="1">
                <a:latin typeface="+mj-lt"/>
              </a:rPr>
              <a:t>Thực</a:t>
            </a:r>
            <a:r>
              <a:rPr lang="en-US" b="1" dirty="0">
                <a:latin typeface="+mj-lt"/>
              </a:rPr>
              <a:t> </a:t>
            </a:r>
            <a:r>
              <a:rPr lang="en-US" b="1" dirty="0" err="1">
                <a:latin typeface="+mj-lt"/>
              </a:rPr>
              <a:t>nghiệm</a:t>
            </a:r>
            <a:r>
              <a:rPr lang="en-US" b="1" dirty="0">
                <a:latin typeface="+mj-lt"/>
              </a:rPr>
              <a:t> – </a:t>
            </a:r>
            <a:r>
              <a:rPr lang="en-US" b="1" dirty="0" err="1">
                <a:latin typeface="+mj-lt"/>
              </a:rPr>
              <a:t>Giới</a:t>
            </a:r>
            <a:r>
              <a:rPr lang="en-US" b="1" dirty="0">
                <a:latin typeface="+mj-lt"/>
              </a:rPr>
              <a:t> </a:t>
            </a:r>
            <a:r>
              <a:rPr lang="en-US" b="1" dirty="0" err="1">
                <a:latin typeface="+mj-lt"/>
              </a:rPr>
              <a:t>thiệu</a:t>
            </a:r>
            <a:r>
              <a:rPr lang="en-US" b="1" dirty="0">
                <a:latin typeface="+mj-lt"/>
              </a:rPr>
              <a:t> </a:t>
            </a:r>
            <a:r>
              <a:rPr lang="en-US" b="1" dirty="0" err="1">
                <a:latin typeface="+mj-lt"/>
              </a:rPr>
              <a:t>bộ</a:t>
            </a:r>
            <a:r>
              <a:rPr lang="en-US" b="1" dirty="0">
                <a:latin typeface="+mj-lt"/>
              </a:rPr>
              <a:t> </a:t>
            </a:r>
            <a:r>
              <a:rPr lang="en-US" b="1" dirty="0" err="1">
                <a:latin typeface="+mj-lt"/>
              </a:rPr>
              <a:t>dữ</a:t>
            </a:r>
            <a:r>
              <a:rPr lang="en-US" b="1" dirty="0">
                <a:latin typeface="+mj-lt"/>
              </a:rPr>
              <a:t> </a:t>
            </a:r>
            <a:r>
              <a:rPr lang="en-US" b="1" dirty="0" err="1">
                <a:latin typeface="+mj-lt"/>
              </a:rPr>
              <a:t>liệu</a:t>
            </a:r>
            <a:r>
              <a:rPr lang="en-US" b="1" dirty="0">
                <a:latin typeface="+mj-lt"/>
              </a:rPr>
              <a:t> </a:t>
            </a:r>
          </a:p>
        </p:txBody>
      </p:sp>
      <p:sp>
        <p:nvSpPr>
          <p:cNvPr id="21" name="Text Placeholder 2"/>
          <p:cNvSpPr>
            <a:spLocks noGrp="1"/>
          </p:cNvSpPr>
          <p:nvPr>
            <p:ph type="body" idx="1"/>
          </p:nvPr>
        </p:nvSpPr>
        <p:spPr>
          <a:xfrm>
            <a:off x="713250" y="1272925"/>
            <a:ext cx="7717500" cy="3295800"/>
          </a:xfrm>
        </p:spPr>
        <p:txBody>
          <a:bodyPr/>
          <a:lstStyle/>
          <a:p>
            <a:pPr marL="342900" algn="just">
              <a:spcAft>
                <a:spcPts val="600"/>
              </a:spcAft>
            </a:pPr>
            <a:r>
              <a:rPr lang="vi-VN" sz="2400" dirty="0">
                <a:solidFill>
                  <a:srgbClr val="000000"/>
                </a:solidFill>
                <a:latin typeface="+mn-lt"/>
                <a:ea typeface="SimSun" panose="02010600030101010101" pitchFamily="2" charset="-122"/>
                <a:cs typeface="Times New Roman" panose="02020603050405020304" pitchFamily="18" charset="0"/>
              </a:rPr>
              <a:t>Tên bộ dữ liệu: Automobile Dataset</a:t>
            </a:r>
          </a:p>
          <a:p>
            <a:pPr marL="342900" algn="just">
              <a:spcAft>
                <a:spcPts val="600"/>
              </a:spcAft>
            </a:pPr>
            <a:r>
              <a:rPr lang="vi-VN" sz="2400" dirty="0">
                <a:solidFill>
                  <a:srgbClr val="000000"/>
                </a:solidFill>
                <a:latin typeface="+mn-lt"/>
                <a:ea typeface="SimSun" panose="02010600030101010101" pitchFamily="2" charset="-122"/>
                <a:cs typeface="Times New Roman" panose="02020603050405020304" pitchFamily="18" charset="0"/>
              </a:rPr>
              <a:t>Nội dung: chứa thông tin về giá bán và thông số kỹ thuật các mẫu xe hơi trên thị trường Mỹ do công ty Geekly Auto thu thập</a:t>
            </a:r>
          </a:p>
          <a:p>
            <a:pPr marL="342900" algn="just">
              <a:spcAft>
                <a:spcPts val="600"/>
              </a:spcAft>
            </a:pPr>
            <a:r>
              <a:rPr lang="vi-VN" sz="2400" dirty="0">
                <a:solidFill>
                  <a:srgbClr val="000000"/>
                </a:solidFill>
                <a:latin typeface="+mn-lt"/>
                <a:ea typeface="SimSun" panose="02010600030101010101" pitchFamily="2" charset="-122"/>
                <a:cs typeface="Times New Roman" panose="02020603050405020304" pitchFamily="18" charset="0"/>
              </a:rPr>
              <a:t>Nguồn: UCI Machine Learning Repository</a:t>
            </a:r>
          </a:p>
          <a:p>
            <a:pPr marL="342900" algn="just">
              <a:spcAft>
                <a:spcPts val="600"/>
              </a:spcAft>
            </a:pPr>
            <a:r>
              <a:rPr lang="vi-VN" sz="2400" dirty="0">
                <a:solidFill>
                  <a:srgbClr val="000000"/>
                </a:solidFill>
                <a:latin typeface="+mn-lt"/>
                <a:ea typeface="SimSun" panose="02010600030101010101" pitchFamily="2" charset="-122"/>
                <a:cs typeface="Times New Roman" panose="02020603050405020304" pitchFamily="18" charset="0"/>
              </a:rPr>
              <a:t>Bài toán đặt ra: Dự đoán giá xe</a:t>
            </a:r>
          </a:p>
          <a:p>
            <a:pPr marL="0" indent="0" algn="just">
              <a:spcAft>
                <a:spcPts val="600"/>
              </a:spcAft>
              <a:buNone/>
            </a:pPr>
            <a:endParaRPr lang="vi-VN" sz="2400" dirty="0">
              <a:solidFill>
                <a:srgbClr val="000000"/>
              </a:solidFill>
              <a:latin typeface="+mn-lt"/>
              <a:ea typeface="SimSun" panose="02010600030101010101" pitchFamily="2" charset="-122"/>
              <a:cs typeface="Times New Roman" panose="02020603050405020304" pitchFamily="18" charset="0"/>
            </a:endParaRPr>
          </a:p>
        </p:txBody>
      </p:sp>
      <p:sp>
        <p:nvSpPr>
          <p:cNvPr id="3" name="Slide Number Placeholder 2">
            <a:extLst>
              <a:ext uri="{FF2B5EF4-FFF2-40B4-BE49-F238E27FC236}">
                <a16:creationId xmlns:a16="http://schemas.microsoft.com/office/drawing/2014/main" id="{A85A7012-C601-401D-865E-54015A207459}"/>
              </a:ext>
            </a:extLst>
          </p:cNvPr>
          <p:cNvSpPr>
            <a:spLocks noGrp="1"/>
          </p:cNvSpPr>
          <p:nvPr>
            <p:ph type="sldNum" sz="quarter" idx="10"/>
          </p:nvPr>
        </p:nvSpPr>
        <p:spPr/>
        <p:txBody>
          <a:bodyPr/>
          <a:lstStyle/>
          <a:p>
            <a:fld id="{D50E1D8B-DAD9-4457-9BB2-85013C3633ED}" type="slidenum">
              <a:rPr lang="vi-VN" smtClean="0"/>
              <a:t>13</a:t>
            </a:fld>
            <a:endParaRPr lang="vi-VN"/>
          </a:p>
        </p:txBody>
      </p:sp>
    </p:spTree>
    <p:extLst>
      <p:ext uri="{BB962C8B-B14F-4D97-AF65-F5344CB8AC3E}">
        <p14:creationId xmlns:p14="http://schemas.microsoft.com/office/powerpoint/2010/main" val="21781352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3224" y="445025"/>
            <a:ext cx="7949928" cy="572700"/>
          </a:xfrm>
        </p:spPr>
        <p:txBody>
          <a:bodyPr/>
          <a:lstStyle/>
          <a:p>
            <a:r>
              <a:rPr lang="en-US" b="1" dirty="0" err="1">
                <a:latin typeface="+mj-lt"/>
              </a:rPr>
              <a:t>Thực</a:t>
            </a:r>
            <a:r>
              <a:rPr lang="en-US" b="1" dirty="0">
                <a:latin typeface="+mj-lt"/>
              </a:rPr>
              <a:t> </a:t>
            </a:r>
            <a:r>
              <a:rPr lang="en-US" b="1" dirty="0" err="1">
                <a:latin typeface="+mj-lt"/>
              </a:rPr>
              <a:t>nghiệm</a:t>
            </a:r>
            <a:r>
              <a:rPr lang="en-US" b="1" dirty="0">
                <a:latin typeface="+mj-lt"/>
              </a:rPr>
              <a:t> Python</a:t>
            </a:r>
          </a:p>
        </p:txBody>
      </p:sp>
      <p:pic>
        <p:nvPicPr>
          <p:cNvPr id="5" name="image45.png">
            <a:extLst>
              <a:ext uri="{FF2B5EF4-FFF2-40B4-BE49-F238E27FC236}">
                <a16:creationId xmlns:a16="http://schemas.microsoft.com/office/drawing/2014/main" id="{4A0CF732-B035-4B53-B5C1-0B82B8E4E3BE}"/>
              </a:ext>
            </a:extLst>
          </p:cNvPr>
          <p:cNvPicPr/>
          <p:nvPr/>
        </p:nvPicPr>
        <p:blipFill>
          <a:blip r:embed="rId2"/>
          <a:srcRect/>
          <a:stretch>
            <a:fillRect/>
          </a:stretch>
        </p:blipFill>
        <p:spPr>
          <a:xfrm>
            <a:off x="1404124" y="1307575"/>
            <a:ext cx="4343400" cy="3390900"/>
          </a:xfrm>
          <a:prstGeom prst="rect">
            <a:avLst/>
          </a:prstGeom>
          <a:ln/>
        </p:spPr>
      </p:pic>
      <p:pic>
        <p:nvPicPr>
          <p:cNvPr id="6" name="Picture 5">
            <a:extLst>
              <a:ext uri="{FF2B5EF4-FFF2-40B4-BE49-F238E27FC236}">
                <a16:creationId xmlns:a16="http://schemas.microsoft.com/office/drawing/2014/main" id="{1A3288D5-09E5-4BBB-9468-A327F065DC9C}"/>
              </a:ext>
            </a:extLst>
          </p:cNvPr>
          <p:cNvPicPr/>
          <p:nvPr/>
        </p:nvPicPr>
        <p:blipFill>
          <a:blip r:embed="rId3"/>
          <a:stretch>
            <a:fillRect/>
          </a:stretch>
        </p:blipFill>
        <p:spPr>
          <a:xfrm>
            <a:off x="4896939" y="731375"/>
            <a:ext cx="3301370" cy="3981167"/>
          </a:xfrm>
          <a:prstGeom prst="rect">
            <a:avLst/>
          </a:prstGeom>
        </p:spPr>
      </p:pic>
      <p:pic>
        <p:nvPicPr>
          <p:cNvPr id="7" name="image57.png">
            <a:extLst>
              <a:ext uri="{FF2B5EF4-FFF2-40B4-BE49-F238E27FC236}">
                <a16:creationId xmlns:a16="http://schemas.microsoft.com/office/drawing/2014/main" id="{2DCC5F19-CAB6-42E2-B419-60C0409A2CB3}"/>
              </a:ext>
            </a:extLst>
          </p:cNvPr>
          <p:cNvPicPr/>
          <p:nvPr/>
        </p:nvPicPr>
        <p:blipFill>
          <a:blip r:embed="rId4"/>
          <a:srcRect/>
          <a:stretch>
            <a:fillRect/>
          </a:stretch>
        </p:blipFill>
        <p:spPr>
          <a:xfrm>
            <a:off x="1404124" y="1307575"/>
            <a:ext cx="5943600" cy="1270000"/>
          </a:xfrm>
          <a:prstGeom prst="rect">
            <a:avLst/>
          </a:prstGeom>
          <a:ln/>
        </p:spPr>
      </p:pic>
      <p:pic>
        <p:nvPicPr>
          <p:cNvPr id="8" name="image11.png">
            <a:extLst>
              <a:ext uri="{FF2B5EF4-FFF2-40B4-BE49-F238E27FC236}">
                <a16:creationId xmlns:a16="http://schemas.microsoft.com/office/drawing/2014/main" id="{86FB8C9F-23E7-4976-9F38-F79F2ECE6C3A}"/>
              </a:ext>
            </a:extLst>
          </p:cNvPr>
          <p:cNvPicPr/>
          <p:nvPr/>
        </p:nvPicPr>
        <p:blipFill>
          <a:blip r:embed="rId5"/>
          <a:srcRect/>
          <a:stretch>
            <a:fillRect/>
          </a:stretch>
        </p:blipFill>
        <p:spPr>
          <a:xfrm>
            <a:off x="4177989" y="1084969"/>
            <a:ext cx="4605179" cy="3526643"/>
          </a:xfrm>
          <a:prstGeom prst="rect">
            <a:avLst/>
          </a:prstGeom>
          <a:ln/>
        </p:spPr>
      </p:pic>
      <p:pic>
        <p:nvPicPr>
          <p:cNvPr id="9" name="image42.png">
            <a:extLst>
              <a:ext uri="{FF2B5EF4-FFF2-40B4-BE49-F238E27FC236}">
                <a16:creationId xmlns:a16="http://schemas.microsoft.com/office/drawing/2014/main" id="{CAD86AFA-ED91-4FED-8CD7-73B43AC2B811}"/>
              </a:ext>
            </a:extLst>
          </p:cNvPr>
          <p:cNvPicPr/>
          <p:nvPr/>
        </p:nvPicPr>
        <p:blipFill>
          <a:blip r:embed="rId6"/>
          <a:srcRect l="4166" r="7692" b="4807"/>
          <a:stretch>
            <a:fillRect/>
          </a:stretch>
        </p:blipFill>
        <p:spPr>
          <a:xfrm>
            <a:off x="4375996" y="919393"/>
            <a:ext cx="3739397" cy="4056157"/>
          </a:xfrm>
          <a:prstGeom prst="rect">
            <a:avLst/>
          </a:prstGeom>
          <a:ln/>
        </p:spPr>
      </p:pic>
      <p:pic>
        <p:nvPicPr>
          <p:cNvPr id="10" name="image41.png">
            <a:extLst>
              <a:ext uri="{FF2B5EF4-FFF2-40B4-BE49-F238E27FC236}">
                <a16:creationId xmlns:a16="http://schemas.microsoft.com/office/drawing/2014/main" id="{80D64120-5447-4F3A-92D9-11A97724F88D}"/>
              </a:ext>
            </a:extLst>
          </p:cNvPr>
          <p:cNvPicPr/>
          <p:nvPr/>
        </p:nvPicPr>
        <p:blipFill>
          <a:blip r:embed="rId7"/>
          <a:srcRect/>
          <a:stretch>
            <a:fillRect/>
          </a:stretch>
        </p:blipFill>
        <p:spPr>
          <a:xfrm>
            <a:off x="1352201" y="1285585"/>
            <a:ext cx="3495675" cy="2105025"/>
          </a:xfrm>
          <a:prstGeom prst="rect">
            <a:avLst/>
          </a:prstGeom>
          <a:ln/>
        </p:spPr>
      </p:pic>
      <p:pic>
        <p:nvPicPr>
          <p:cNvPr id="13" name="Picture 12">
            <a:extLst>
              <a:ext uri="{FF2B5EF4-FFF2-40B4-BE49-F238E27FC236}">
                <a16:creationId xmlns:a16="http://schemas.microsoft.com/office/drawing/2014/main" id="{79B8830F-1D0F-49AF-8E0E-4CF4FC70C25D}"/>
              </a:ext>
            </a:extLst>
          </p:cNvPr>
          <p:cNvPicPr/>
          <p:nvPr/>
        </p:nvPicPr>
        <p:blipFill>
          <a:blip r:embed="rId8"/>
          <a:stretch>
            <a:fillRect/>
          </a:stretch>
        </p:blipFill>
        <p:spPr>
          <a:xfrm>
            <a:off x="2618593" y="1083123"/>
            <a:ext cx="4139189" cy="3528489"/>
          </a:xfrm>
          <a:prstGeom prst="rect">
            <a:avLst/>
          </a:prstGeom>
        </p:spPr>
      </p:pic>
      <p:sp>
        <p:nvSpPr>
          <p:cNvPr id="3" name="Slide Number Placeholder 2">
            <a:extLst>
              <a:ext uri="{FF2B5EF4-FFF2-40B4-BE49-F238E27FC236}">
                <a16:creationId xmlns:a16="http://schemas.microsoft.com/office/drawing/2014/main" id="{F1396B9E-28DE-4F0A-86B4-F9E8DB08D0D7}"/>
              </a:ext>
            </a:extLst>
          </p:cNvPr>
          <p:cNvSpPr>
            <a:spLocks noGrp="1"/>
          </p:cNvSpPr>
          <p:nvPr>
            <p:ph type="sldNum" sz="quarter" idx="10"/>
          </p:nvPr>
        </p:nvSpPr>
        <p:spPr/>
        <p:txBody>
          <a:bodyPr/>
          <a:lstStyle/>
          <a:p>
            <a:fld id="{D50E1D8B-DAD9-4457-9BB2-85013C3633ED}" type="slidenum">
              <a:rPr lang="vi-VN" smtClean="0"/>
              <a:t>14</a:t>
            </a:fld>
            <a:endParaRPr lang="vi-VN"/>
          </a:p>
        </p:txBody>
      </p:sp>
    </p:spTree>
    <p:extLst>
      <p:ext uri="{BB962C8B-B14F-4D97-AF65-F5344CB8AC3E}">
        <p14:creationId xmlns:p14="http://schemas.microsoft.com/office/powerpoint/2010/main" val="318596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7"/>
                                        </p:tgtEl>
                                      </p:cBhvr>
                                    </p:animEffect>
                                    <p:set>
                                      <p:cBhvr>
                                        <p:cTn id="12" dur="1" fill="hold">
                                          <p:stCondLst>
                                            <p:cond delay="499"/>
                                          </p:stCondLst>
                                        </p:cTn>
                                        <p:tgtEl>
                                          <p:spTgt spid="7"/>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5"/>
                                        </p:tgtEl>
                                      </p:cBhvr>
                                    </p:animEffect>
                                    <p:set>
                                      <p:cBhvr>
                                        <p:cTn id="22" dur="1" fill="hold">
                                          <p:stCondLst>
                                            <p:cond delay="499"/>
                                          </p:stCondLst>
                                        </p:cTn>
                                        <p:tgtEl>
                                          <p:spTgt spid="5"/>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nodeType="clickEffect">
                                  <p:stCondLst>
                                    <p:cond delay="0"/>
                                  </p:stCondLst>
                                  <p:childTnLst>
                                    <p:animEffect transition="out" filter="fade">
                                      <p:cBhvr>
                                        <p:cTn id="31" dur="500"/>
                                        <p:tgtEl>
                                          <p:spTgt spid="6"/>
                                        </p:tgtEl>
                                      </p:cBhvr>
                                    </p:animEffect>
                                    <p:set>
                                      <p:cBhvr>
                                        <p:cTn id="32" dur="1" fill="hold">
                                          <p:stCondLst>
                                            <p:cond delay="499"/>
                                          </p:stCondLst>
                                        </p:cTn>
                                        <p:tgtEl>
                                          <p:spTgt spid="6"/>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6" presetClass="entr" presetSubtype="21" fill="hold" nodeType="click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barn(inVertical)">
                                      <p:cBhvr>
                                        <p:cTn id="37" dur="500"/>
                                        <p:tgtEl>
                                          <p:spTgt spid="9"/>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xit" presetSubtype="0" fill="hold" nodeType="clickEffect">
                                  <p:stCondLst>
                                    <p:cond delay="0"/>
                                  </p:stCondLst>
                                  <p:childTnLst>
                                    <p:animEffect transition="out" filter="fade">
                                      <p:cBhvr>
                                        <p:cTn id="41" dur="500"/>
                                        <p:tgtEl>
                                          <p:spTgt spid="9"/>
                                        </p:tgtEl>
                                      </p:cBhvr>
                                    </p:animEffect>
                                    <p:set>
                                      <p:cBhvr>
                                        <p:cTn id="42" dur="1" fill="hold">
                                          <p:stCondLst>
                                            <p:cond delay="499"/>
                                          </p:stCondLst>
                                        </p:cTn>
                                        <p:tgtEl>
                                          <p:spTgt spid="9"/>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6" presetClass="entr" presetSubtype="21" fill="hold" nodeType="clickEffect">
                                  <p:stCondLst>
                                    <p:cond delay="0"/>
                                  </p:stCondLst>
                                  <p:childTnLst>
                                    <p:set>
                                      <p:cBhvr>
                                        <p:cTn id="46" dur="1" fill="hold">
                                          <p:stCondLst>
                                            <p:cond delay="0"/>
                                          </p:stCondLst>
                                        </p:cTn>
                                        <p:tgtEl>
                                          <p:spTgt spid="10"/>
                                        </p:tgtEl>
                                        <p:attrNameLst>
                                          <p:attrName>style.visibility</p:attrName>
                                        </p:attrNameLst>
                                      </p:cBhvr>
                                      <p:to>
                                        <p:strVal val="visible"/>
                                      </p:to>
                                    </p:set>
                                    <p:animEffect transition="in" filter="barn(inVertical)">
                                      <p:cBhvr>
                                        <p:cTn id="47" dur="500"/>
                                        <p:tgtEl>
                                          <p:spTgt spid="10"/>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xit" presetSubtype="0" fill="hold" nodeType="clickEffect">
                                  <p:stCondLst>
                                    <p:cond delay="0"/>
                                  </p:stCondLst>
                                  <p:childTnLst>
                                    <p:animEffect transition="out" filter="fade">
                                      <p:cBhvr>
                                        <p:cTn id="51" dur="500"/>
                                        <p:tgtEl>
                                          <p:spTgt spid="10"/>
                                        </p:tgtEl>
                                      </p:cBhvr>
                                    </p:animEffect>
                                    <p:set>
                                      <p:cBhvr>
                                        <p:cTn id="52" dur="1" fill="hold">
                                          <p:stCondLst>
                                            <p:cond delay="499"/>
                                          </p:stCondLst>
                                        </p:cTn>
                                        <p:tgtEl>
                                          <p:spTgt spid="10"/>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16" presetClass="entr" presetSubtype="21" fill="hold" nodeType="clickEffect">
                                  <p:stCondLst>
                                    <p:cond delay="0"/>
                                  </p:stCondLst>
                                  <p:childTnLst>
                                    <p:set>
                                      <p:cBhvr>
                                        <p:cTn id="56" dur="1" fill="hold">
                                          <p:stCondLst>
                                            <p:cond delay="0"/>
                                          </p:stCondLst>
                                        </p:cTn>
                                        <p:tgtEl>
                                          <p:spTgt spid="8"/>
                                        </p:tgtEl>
                                        <p:attrNameLst>
                                          <p:attrName>style.visibility</p:attrName>
                                        </p:attrNameLst>
                                      </p:cBhvr>
                                      <p:to>
                                        <p:strVal val="visible"/>
                                      </p:to>
                                    </p:set>
                                    <p:animEffect transition="in" filter="barn(inVertical)">
                                      <p:cBhvr>
                                        <p:cTn id="57" dur="500"/>
                                        <p:tgtEl>
                                          <p:spTgt spid="8"/>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13"/>
                                        </p:tgtEl>
                                        <p:attrNameLst>
                                          <p:attrName>style.visibility</p:attrName>
                                        </p:attrNameLst>
                                      </p:cBhvr>
                                      <p:to>
                                        <p:strVal val="visible"/>
                                      </p:to>
                                    </p:set>
                                    <p:animEffect transition="in" filter="fade">
                                      <p:cBhvr>
                                        <p:cTn id="6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3224" y="445025"/>
            <a:ext cx="7949928" cy="572700"/>
          </a:xfrm>
        </p:spPr>
        <p:txBody>
          <a:bodyPr/>
          <a:lstStyle/>
          <a:p>
            <a:r>
              <a:rPr lang="en-US" b="1" dirty="0" err="1">
                <a:latin typeface="+mj-lt"/>
              </a:rPr>
              <a:t>Thực</a:t>
            </a:r>
            <a:r>
              <a:rPr lang="en-US" b="1" dirty="0">
                <a:latin typeface="+mj-lt"/>
              </a:rPr>
              <a:t> </a:t>
            </a:r>
            <a:r>
              <a:rPr lang="en-US" b="1" dirty="0" err="1">
                <a:latin typeface="+mj-lt"/>
              </a:rPr>
              <a:t>nghiệm</a:t>
            </a:r>
            <a:r>
              <a:rPr lang="en-US" b="1" dirty="0">
                <a:latin typeface="+mj-lt"/>
              </a:rPr>
              <a:t> R</a:t>
            </a:r>
          </a:p>
        </p:txBody>
      </p:sp>
      <p:pic>
        <p:nvPicPr>
          <p:cNvPr id="3" name="image7.png">
            <a:extLst>
              <a:ext uri="{FF2B5EF4-FFF2-40B4-BE49-F238E27FC236}">
                <a16:creationId xmlns:a16="http://schemas.microsoft.com/office/drawing/2014/main" id="{187FDDC2-83B0-4703-928F-8158C26BA51F}"/>
              </a:ext>
            </a:extLst>
          </p:cNvPr>
          <p:cNvPicPr/>
          <p:nvPr/>
        </p:nvPicPr>
        <p:blipFill>
          <a:blip r:embed="rId2"/>
          <a:srcRect/>
          <a:stretch>
            <a:fillRect/>
          </a:stretch>
        </p:blipFill>
        <p:spPr>
          <a:xfrm>
            <a:off x="1158469" y="1929751"/>
            <a:ext cx="7059437" cy="1644185"/>
          </a:xfrm>
          <a:prstGeom prst="rect">
            <a:avLst/>
          </a:prstGeom>
          <a:ln/>
        </p:spPr>
      </p:pic>
      <p:pic>
        <p:nvPicPr>
          <p:cNvPr id="4" name="image13.png">
            <a:extLst>
              <a:ext uri="{FF2B5EF4-FFF2-40B4-BE49-F238E27FC236}">
                <a16:creationId xmlns:a16="http://schemas.microsoft.com/office/drawing/2014/main" id="{1CFC1F1C-0207-46C0-8880-12B35E36733A}"/>
              </a:ext>
            </a:extLst>
          </p:cNvPr>
          <p:cNvPicPr/>
          <p:nvPr/>
        </p:nvPicPr>
        <p:blipFill>
          <a:blip r:embed="rId3"/>
          <a:srcRect/>
          <a:stretch>
            <a:fillRect/>
          </a:stretch>
        </p:blipFill>
        <p:spPr>
          <a:xfrm>
            <a:off x="2120751" y="1138425"/>
            <a:ext cx="4912112" cy="3526644"/>
          </a:xfrm>
          <a:prstGeom prst="rect">
            <a:avLst/>
          </a:prstGeom>
          <a:ln/>
        </p:spPr>
      </p:pic>
      <p:pic>
        <p:nvPicPr>
          <p:cNvPr id="5" name="image23.png">
            <a:extLst>
              <a:ext uri="{FF2B5EF4-FFF2-40B4-BE49-F238E27FC236}">
                <a16:creationId xmlns:a16="http://schemas.microsoft.com/office/drawing/2014/main" id="{E3182E8C-B6E9-459F-BCD6-C95319B0E618}"/>
              </a:ext>
            </a:extLst>
          </p:cNvPr>
          <p:cNvPicPr/>
          <p:nvPr/>
        </p:nvPicPr>
        <p:blipFill>
          <a:blip r:embed="rId4"/>
          <a:srcRect/>
          <a:stretch>
            <a:fillRect/>
          </a:stretch>
        </p:blipFill>
        <p:spPr>
          <a:xfrm>
            <a:off x="2976607" y="1945161"/>
            <a:ext cx="3200400" cy="1628775"/>
          </a:xfrm>
          <a:prstGeom prst="rect">
            <a:avLst/>
          </a:prstGeom>
          <a:ln/>
        </p:spPr>
      </p:pic>
      <p:sp>
        <p:nvSpPr>
          <p:cNvPr id="6" name="Slide Number Placeholder 5">
            <a:extLst>
              <a:ext uri="{FF2B5EF4-FFF2-40B4-BE49-F238E27FC236}">
                <a16:creationId xmlns:a16="http://schemas.microsoft.com/office/drawing/2014/main" id="{F077C2F3-5837-48E7-9293-7EAD675BC70D}"/>
              </a:ext>
            </a:extLst>
          </p:cNvPr>
          <p:cNvSpPr>
            <a:spLocks noGrp="1"/>
          </p:cNvSpPr>
          <p:nvPr>
            <p:ph type="sldNum" sz="quarter" idx="10"/>
          </p:nvPr>
        </p:nvSpPr>
        <p:spPr/>
        <p:txBody>
          <a:bodyPr/>
          <a:lstStyle/>
          <a:p>
            <a:fld id="{D50E1D8B-DAD9-4457-9BB2-85013C3633ED}" type="slidenum">
              <a:rPr lang="vi-VN" smtClean="0"/>
              <a:t>15</a:t>
            </a:fld>
            <a:endParaRPr lang="vi-VN"/>
          </a:p>
        </p:txBody>
      </p:sp>
    </p:spTree>
    <p:extLst>
      <p:ext uri="{BB962C8B-B14F-4D97-AF65-F5344CB8AC3E}">
        <p14:creationId xmlns:p14="http://schemas.microsoft.com/office/powerpoint/2010/main" val="2879369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3"/>
                                        </p:tgtEl>
                                      </p:cBhvr>
                                    </p:animEffect>
                                    <p:set>
                                      <p:cBhvr>
                                        <p:cTn id="12" dur="1" fill="hold">
                                          <p:stCondLst>
                                            <p:cond delay="499"/>
                                          </p:stCondLst>
                                        </p:cTn>
                                        <p:tgtEl>
                                          <p:spTgt spid="3"/>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barn(inVertical)">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4"/>
                                        </p:tgtEl>
                                      </p:cBhvr>
                                    </p:animEffect>
                                    <p:set>
                                      <p:cBhvr>
                                        <p:cTn id="22" dur="1" fill="hold">
                                          <p:stCondLst>
                                            <p:cond delay="499"/>
                                          </p:stCondLst>
                                        </p:cTn>
                                        <p:tgtEl>
                                          <p:spTgt spid="4"/>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barn(inVertical)">
                                      <p:cBhvr>
                                        <p:cTn id="2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Google Shape;297;p42"/>
          <p:cNvSpPr txBox="1">
            <a:spLocks noGrp="1"/>
          </p:cNvSpPr>
          <p:nvPr>
            <p:ph type="title"/>
          </p:nvPr>
        </p:nvSpPr>
        <p:spPr>
          <a:xfrm>
            <a:off x="1696233" y="2772575"/>
            <a:ext cx="5751533" cy="648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dirty="0">
                <a:latin typeface="+mj-lt"/>
              </a:rPr>
              <a:t>Hồi quy Logistic đơn biến</a:t>
            </a:r>
            <a:endParaRPr b="1" dirty="0">
              <a:latin typeface="+mj-lt"/>
            </a:endParaRPr>
          </a:p>
        </p:txBody>
      </p:sp>
      <p:sp>
        <p:nvSpPr>
          <p:cNvPr id="298" name="Google Shape;298;p42"/>
          <p:cNvSpPr txBox="1">
            <a:spLocks noGrp="1"/>
          </p:cNvSpPr>
          <p:nvPr>
            <p:ph type="title" idx="2"/>
          </p:nvPr>
        </p:nvSpPr>
        <p:spPr>
          <a:xfrm>
            <a:off x="3746550" y="1478925"/>
            <a:ext cx="1650900" cy="978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dirty="0">
                <a:latin typeface="+mj-lt"/>
              </a:rPr>
              <a:t>03</a:t>
            </a:r>
            <a:endParaRPr b="1" dirty="0">
              <a:latin typeface="+mj-lt"/>
            </a:endParaRPr>
          </a:p>
        </p:txBody>
      </p:sp>
      <p:sp>
        <p:nvSpPr>
          <p:cNvPr id="2" name="Slide Number Placeholder 1">
            <a:extLst>
              <a:ext uri="{FF2B5EF4-FFF2-40B4-BE49-F238E27FC236}">
                <a16:creationId xmlns:a16="http://schemas.microsoft.com/office/drawing/2014/main" id="{D7FF0117-98D5-4959-855F-A2B38834D7BA}"/>
              </a:ext>
            </a:extLst>
          </p:cNvPr>
          <p:cNvSpPr>
            <a:spLocks noGrp="1"/>
          </p:cNvSpPr>
          <p:nvPr>
            <p:ph type="sldNum" sz="quarter" idx="10"/>
          </p:nvPr>
        </p:nvSpPr>
        <p:spPr/>
        <p:txBody>
          <a:bodyPr/>
          <a:lstStyle/>
          <a:p>
            <a:fld id="{D50E1D8B-DAD9-4457-9BB2-85013C3633ED}" type="slidenum">
              <a:rPr lang="vi-VN" smtClean="0"/>
              <a:t>16</a:t>
            </a:fld>
            <a:endParaRPr lang="vi-VN"/>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3225" y="445025"/>
            <a:ext cx="5096368" cy="572700"/>
          </a:xfrm>
        </p:spPr>
        <p:txBody>
          <a:bodyPr/>
          <a:lstStyle/>
          <a:p>
            <a:r>
              <a:rPr lang="en-US" b="1" dirty="0" err="1">
                <a:latin typeface="+mj-lt"/>
              </a:rPr>
              <a:t>Khái</a:t>
            </a:r>
            <a:r>
              <a:rPr lang="en-US" b="1" dirty="0">
                <a:latin typeface="+mj-lt"/>
              </a:rPr>
              <a:t> </a:t>
            </a:r>
            <a:r>
              <a:rPr lang="en-US" b="1" dirty="0" err="1">
                <a:latin typeface="+mj-lt"/>
              </a:rPr>
              <a:t>niệm</a:t>
            </a:r>
            <a:r>
              <a:rPr lang="en-US" b="1" dirty="0">
                <a:latin typeface="+mj-lt"/>
              </a:rPr>
              <a:t> – </a:t>
            </a:r>
            <a:r>
              <a:rPr lang="en-US" b="1" dirty="0" err="1">
                <a:latin typeface="+mj-lt"/>
              </a:rPr>
              <a:t>Biến</a:t>
            </a:r>
            <a:endParaRPr lang="en-US" b="1" dirty="0">
              <a:latin typeface="+mj-lt"/>
            </a:endParaRPr>
          </a:p>
        </p:txBody>
      </p:sp>
      <p:sp>
        <p:nvSpPr>
          <p:cNvPr id="3" name="Text Placeholder 2"/>
          <p:cNvSpPr>
            <a:spLocks noGrp="1"/>
          </p:cNvSpPr>
          <p:nvPr>
            <p:ph type="body" idx="1"/>
          </p:nvPr>
        </p:nvSpPr>
        <p:spPr/>
        <p:txBody>
          <a:bodyPr/>
          <a:lstStyle/>
          <a:p>
            <a:pPr marL="114300" indent="0">
              <a:buNone/>
            </a:pPr>
            <a:r>
              <a:rPr lang="vi-VN" sz="2400" dirty="0">
                <a:latin typeface="+mn-lt"/>
              </a:rPr>
              <a:t>Biến (hay dữ liệu) thường có 2 dạng chính là định tính (qualitative/categorical variable), định lượng (quantitative/numerical variable), và biến nhị phân (binary variable).</a:t>
            </a:r>
            <a:endParaRPr lang="en-US" sz="2400" dirty="0">
              <a:latin typeface="+mn-lt"/>
            </a:endParaRPr>
          </a:p>
        </p:txBody>
      </p:sp>
      <p:pic>
        <p:nvPicPr>
          <p:cNvPr id="4" name="Picture 3" descr="Understanding Data Attribute Types | Qualitative and Quantitative -  Tutorialspoint.dev"/>
          <p:cNvPicPr/>
          <p:nvPr/>
        </p:nvPicPr>
        <p:blipFill>
          <a:blip r:embed="rId2">
            <a:extLst>
              <a:ext uri="{28A0092B-C50C-407E-A947-70E740481C1C}">
                <a14:useLocalDpi xmlns:a14="http://schemas.microsoft.com/office/drawing/2010/main" val="0"/>
              </a:ext>
            </a:extLst>
          </a:blip>
          <a:srcRect/>
          <a:stretch>
            <a:fillRect/>
          </a:stretch>
        </p:blipFill>
        <p:spPr bwMode="auto">
          <a:xfrm>
            <a:off x="1986455" y="2920825"/>
            <a:ext cx="5391806" cy="1819735"/>
          </a:xfrm>
          <a:prstGeom prst="rect">
            <a:avLst/>
          </a:prstGeom>
          <a:noFill/>
          <a:ln>
            <a:noFill/>
          </a:ln>
        </p:spPr>
      </p:pic>
      <p:sp>
        <p:nvSpPr>
          <p:cNvPr id="5" name="Slide Number Placeholder 4">
            <a:extLst>
              <a:ext uri="{FF2B5EF4-FFF2-40B4-BE49-F238E27FC236}">
                <a16:creationId xmlns:a16="http://schemas.microsoft.com/office/drawing/2014/main" id="{6579F55C-421D-42AD-9EE7-E39E70B1F95A}"/>
              </a:ext>
            </a:extLst>
          </p:cNvPr>
          <p:cNvSpPr>
            <a:spLocks noGrp="1"/>
          </p:cNvSpPr>
          <p:nvPr>
            <p:ph type="sldNum" sz="quarter" idx="10"/>
          </p:nvPr>
        </p:nvSpPr>
        <p:spPr/>
        <p:txBody>
          <a:bodyPr/>
          <a:lstStyle/>
          <a:p>
            <a:fld id="{D50E1D8B-DAD9-4457-9BB2-85013C3633ED}" type="slidenum">
              <a:rPr lang="vi-VN" smtClean="0"/>
              <a:t>17</a:t>
            </a:fld>
            <a:endParaRPr lang="vi-VN"/>
          </a:p>
        </p:txBody>
      </p:sp>
    </p:spTree>
    <p:extLst>
      <p:ext uri="{BB962C8B-B14F-4D97-AF65-F5344CB8AC3E}">
        <p14:creationId xmlns:p14="http://schemas.microsoft.com/office/powerpoint/2010/main" val="14663633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3224" y="445025"/>
            <a:ext cx="7717525" cy="572700"/>
          </a:xfrm>
        </p:spPr>
        <p:txBody>
          <a:bodyPr/>
          <a:lstStyle/>
          <a:p>
            <a:r>
              <a:rPr lang="en-US" b="1" dirty="0" err="1">
                <a:latin typeface="+mj-lt"/>
              </a:rPr>
              <a:t>Khái</a:t>
            </a:r>
            <a:r>
              <a:rPr lang="en-US" b="1" dirty="0">
                <a:latin typeface="+mj-lt"/>
              </a:rPr>
              <a:t> </a:t>
            </a:r>
            <a:r>
              <a:rPr lang="en-US" b="1" dirty="0" err="1">
                <a:latin typeface="+mj-lt"/>
              </a:rPr>
              <a:t>niệm</a:t>
            </a:r>
            <a:r>
              <a:rPr lang="en-US" b="1" dirty="0">
                <a:latin typeface="+mj-lt"/>
              </a:rPr>
              <a:t> – </a:t>
            </a:r>
            <a:r>
              <a:rPr lang="en-US" b="1" dirty="0" err="1">
                <a:latin typeface="+mj-lt"/>
              </a:rPr>
              <a:t>Hồi</a:t>
            </a:r>
            <a:r>
              <a:rPr lang="en-US" b="1" dirty="0">
                <a:latin typeface="+mj-lt"/>
              </a:rPr>
              <a:t> </a:t>
            </a:r>
            <a:r>
              <a:rPr lang="en-US" b="1" dirty="0" err="1">
                <a:latin typeface="+mj-lt"/>
              </a:rPr>
              <a:t>quy</a:t>
            </a:r>
            <a:r>
              <a:rPr lang="en-US" b="1" dirty="0">
                <a:latin typeface="+mj-lt"/>
              </a:rPr>
              <a:t> Logistic </a:t>
            </a:r>
            <a:r>
              <a:rPr lang="en-US" b="1" dirty="0" err="1">
                <a:latin typeface="+mj-lt"/>
              </a:rPr>
              <a:t>đơn</a:t>
            </a:r>
            <a:r>
              <a:rPr lang="en-US" b="1" dirty="0">
                <a:latin typeface="+mj-lt"/>
              </a:rPr>
              <a:t> </a:t>
            </a:r>
            <a:r>
              <a:rPr lang="en-US" b="1" dirty="0" err="1">
                <a:latin typeface="+mj-lt"/>
              </a:rPr>
              <a:t>biến</a:t>
            </a:r>
            <a:endParaRPr lang="en-US" b="1" dirty="0">
              <a:latin typeface="+mj-lt"/>
            </a:endParaRPr>
          </a:p>
        </p:txBody>
      </p:sp>
      <mc:AlternateContent xmlns:mc="http://schemas.openxmlformats.org/markup-compatibility/2006" xmlns:a14="http://schemas.microsoft.com/office/drawing/2010/main">
        <mc:Choice Requires="a14">
          <p:sp>
            <p:nvSpPr>
              <p:cNvPr id="3" name="Text Placeholder 2"/>
              <p:cNvSpPr>
                <a:spLocks noGrp="1"/>
              </p:cNvSpPr>
              <p:nvPr>
                <p:ph type="body" idx="1"/>
              </p:nvPr>
            </p:nvSpPr>
            <p:spPr/>
            <p:txBody>
              <a:bodyPr/>
              <a:lstStyle/>
              <a:p>
                <a:pPr marL="114300" indent="0">
                  <a:buNone/>
                </a:pPr>
                <a:r>
                  <a:rPr lang="vi-VN" sz="2400" dirty="0">
                    <a:latin typeface="+mn-lt"/>
                  </a:rPr>
                  <a:t>Hồi quy logistic đơn biến là phương pháp nghiên cứu mối liên hệ giữa một biến độc lập (biến số, biến nhị phân hoặc biến phân loại) với biến phụ thuộc thường là biến nhị phân. Phương trình tổng quát của hồi quy logistic đơn biến có công thức như sau:</a:t>
                </a:r>
              </a:p>
              <a:p>
                <a:pPr marL="114300" indent="0" algn="ctr">
                  <a:buNone/>
                </a:pPr>
                <a14:m>
                  <m:oMath xmlns:m="http://schemas.openxmlformats.org/officeDocument/2006/math">
                    <m:r>
                      <a:rPr lang="en-US" sz="2400" b="1" i="1">
                        <a:latin typeface="Cambria Math" panose="02040503050406030204" pitchFamily="18" charset="0"/>
                      </a:rPr>
                      <m:t>𝒚</m:t>
                    </m:r>
                    <m:r>
                      <a:rPr lang="en-US" sz="2400" b="1" i="1">
                        <a:latin typeface="Cambria Math" panose="02040503050406030204" pitchFamily="18" charset="0"/>
                      </a:rPr>
                      <m:t> = </m:t>
                    </m:r>
                    <m:sSub>
                      <m:sSubPr>
                        <m:ctrlPr>
                          <a:rPr lang="en-US" sz="2400" b="1" i="1">
                            <a:latin typeface="Cambria Math" panose="02040503050406030204" pitchFamily="18" charset="0"/>
                          </a:rPr>
                        </m:ctrlPr>
                      </m:sSubPr>
                      <m:e>
                        <m:r>
                          <a:rPr lang="en-US" sz="2400" b="1" i="1">
                            <a:latin typeface="Cambria Math" panose="02040503050406030204" pitchFamily="18" charset="0"/>
                          </a:rPr>
                          <m:t>𝜷</m:t>
                        </m:r>
                      </m:e>
                      <m:sub>
                        <m:r>
                          <a:rPr lang="en-US" sz="2400" b="1" i="1">
                            <a:latin typeface="Cambria Math" panose="02040503050406030204" pitchFamily="18" charset="0"/>
                          </a:rPr>
                          <m:t>𝟎</m:t>
                        </m:r>
                      </m:sub>
                    </m:sSub>
                    <m:r>
                      <a:rPr lang="en-US" sz="2400" b="1" i="1">
                        <a:latin typeface="Cambria Math" panose="02040503050406030204" pitchFamily="18" charset="0"/>
                      </a:rPr>
                      <m:t> + </m:t>
                    </m:r>
                    <m:sSub>
                      <m:sSubPr>
                        <m:ctrlPr>
                          <a:rPr lang="en-US" sz="2400" b="1" i="1">
                            <a:latin typeface="Cambria Math" panose="02040503050406030204" pitchFamily="18" charset="0"/>
                          </a:rPr>
                        </m:ctrlPr>
                      </m:sSubPr>
                      <m:e>
                        <m:r>
                          <a:rPr lang="en-US" sz="2400" b="1" i="1">
                            <a:latin typeface="Cambria Math" panose="02040503050406030204" pitchFamily="18" charset="0"/>
                          </a:rPr>
                          <m:t>𝜷</m:t>
                        </m:r>
                      </m:e>
                      <m:sub>
                        <m:r>
                          <a:rPr lang="en-US" sz="2400" b="1" i="1">
                            <a:latin typeface="Cambria Math" panose="02040503050406030204" pitchFamily="18" charset="0"/>
                          </a:rPr>
                          <m:t>𝟏</m:t>
                        </m:r>
                      </m:sub>
                    </m:sSub>
                    <m:r>
                      <a:rPr lang="en-US" sz="2400" b="1" i="1">
                        <a:latin typeface="Cambria Math" panose="02040503050406030204" pitchFamily="18" charset="0"/>
                      </a:rPr>
                      <m:t>𝑿</m:t>
                    </m:r>
                  </m:oMath>
                </a14:m>
                <a:r>
                  <a:rPr lang="en-US" sz="2400" b="1" i="1" dirty="0"/>
                  <a:t> + </a:t>
                </a:r>
                <a:r>
                  <a:rPr lang="vi-VN" sz="2400" b="1" i="1" dirty="0"/>
                  <a:t>ε</a:t>
                </a:r>
                <a:endParaRPr lang="en-US" sz="2400" dirty="0"/>
              </a:p>
            </p:txBody>
          </p:sp>
        </mc:Choice>
        <mc:Fallback xmlns="">
          <p:sp>
            <p:nvSpPr>
              <p:cNvPr id="3" name="Text Placeholder 2"/>
              <p:cNvSpPr>
                <a:spLocks noGrp="1" noRot="1" noChangeAspect="1" noMove="1" noResize="1" noEditPoints="1" noAdjustHandles="1" noChangeArrowheads="1" noChangeShapeType="1" noTextEdit="1"/>
              </p:cNvSpPr>
              <p:nvPr>
                <p:ph type="body" idx="1"/>
              </p:nvPr>
            </p:nvSpPr>
            <p:spPr>
              <a:blipFill>
                <a:blip r:embed="rId2"/>
                <a:stretch>
                  <a:fillRect/>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F5E1777E-A5A5-4D2F-A25E-EC82612D1E31}"/>
              </a:ext>
            </a:extLst>
          </p:cNvPr>
          <p:cNvSpPr>
            <a:spLocks noGrp="1"/>
          </p:cNvSpPr>
          <p:nvPr>
            <p:ph type="sldNum" sz="quarter" idx="10"/>
          </p:nvPr>
        </p:nvSpPr>
        <p:spPr/>
        <p:txBody>
          <a:bodyPr/>
          <a:lstStyle/>
          <a:p>
            <a:fld id="{D50E1D8B-DAD9-4457-9BB2-85013C3633ED}" type="slidenum">
              <a:rPr lang="vi-VN" smtClean="0"/>
              <a:t>18</a:t>
            </a:fld>
            <a:endParaRPr lang="vi-VN"/>
          </a:p>
        </p:txBody>
      </p:sp>
    </p:spTree>
    <p:extLst>
      <p:ext uri="{BB962C8B-B14F-4D97-AF65-F5344CB8AC3E}">
        <p14:creationId xmlns:p14="http://schemas.microsoft.com/office/powerpoint/2010/main" val="4133179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3224" y="445025"/>
            <a:ext cx="7717525" cy="572700"/>
          </a:xfrm>
        </p:spPr>
        <p:txBody>
          <a:bodyPr/>
          <a:lstStyle/>
          <a:p>
            <a:r>
              <a:rPr lang="en-US" b="1" dirty="0" err="1">
                <a:latin typeface="+mj-lt"/>
              </a:rPr>
              <a:t>Khái</a:t>
            </a:r>
            <a:r>
              <a:rPr lang="en-US" b="1" dirty="0">
                <a:latin typeface="+mj-lt"/>
              </a:rPr>
              <a:t> </a:t>
            </a:r>
            <a:r>
              <a:rPr lang="en-US" b="1" dirty="0" err="1">
                <a:latin typeface="+mj-lt"/>
              </a:rPr>
              <a:t>niệm</a:t>
            </a:r>
            <a:r>
              <a:rPr lang="en-US" b="1" dirty="0">
                <a:latin typeface="+mj-lt"/>
              </a:rPr>
              <a:t> – </a:t>
            </a:r>
            <a:r>
              <a:rPr lang="en-US" b="1" dirty="0" err="1">
                <a:latin typeface="+mj-lt"/>
              </a:rPr>
              <a:t>Hồi</a:t>
            </a:r>
            <a:r>
              <a:rPr lang="en-US" b="1" dirty="0">
                <a:latin typeface="+mj-lt"/>
              </a:rPr>
              <a:t> </a:t>
            </a:r>
            <a:r>
              <a:rPr lang="en-US" b="1" dirty="0" err="1">
                <a:latin typeface="+mj-lt"/>
              </a:rPr>
              <a:t>quy</a:t>
            </a:r>
            <a:r>
              <a:rPr lang="en-US" b="1" dirty="0">
                <a:latin typeface="+mj-lt"/>
              </a:rPr>
              <a:t> Logistic </a:t>
            </a:r>
            <a:r>
              <a:rPr lang="en-US" b="1" dirty="0" err="1">
                <a:latin typeface="+mj-lt"/>
              </a:rPr>
              <a:t>đơn</a:t>
            </a:r>
            <a:r>
              <a:rPr lang="en-US" b="1" dirty="0">
                <a:latin typeface="+mj-lt"/>
              </a:rPr>
              <a:t> </a:t>
            </a:r>
            <a:r>
              <a:rPr lang="en-US" b="1" dirty="0" err="1">
                <a:latin typeface="+mj-lt"/>
              </a:rPr>
              <a:t>biến</a:t>
            </a:r>
            <a:endParaRPr lang="en-US" b="1" dirty="0">
              <a:latin typeface="+mj-lt"/>
            </a:endParaRPr>
          </a:p>
        </p:txBody>
      </p:sp>
      <mc:AlternateContent xmlns:mc="http://schemas.openxmlformats.org/markup-compatibility/2006" xmlns:a14="http://schemas.microsoft.com/office/drawing/2010/main">
        <mc:Choice Requires="a14">
          <p:sp>
            <p:nvSpPr>
              <p:cNvPr id="3" name="Text Placeholder 2"/>
              <p:cNvSpPr>
                <a:spLocks noGrp="1"/>
              </p:cNvSpPr>
              <p:nvPr>
                <p:ph type="body" idx="1"/>
              </p:nvPr>
            </p:nvSpPr>
            <p:spPr/>
            <p:txBody>
              <a:bodyPr/>
              <a:lstStyle/>
              <a:p>
                <a:pPr marL="114300" indent="0">
                  <a:buNone/>
                </a:pPr>
                <a:r>
                  <a:rPr lang="en-US" sz="2400" dirty="0">
                    <a:latin typeface="+mj-lt"/>
                  </a:rPr>
                  <a:t>Nếu </a:t>
                </a:r>
                <a:r>
                  <a:rPr lang="en-US" sz="2400" dirty="0" err="1">
                    <a:latin typeface="+mj-lt"/>
                  </a:rPr>
                  <a:t>gọi</a:t>
                </a:r>
                <a:r>
                  <a:rPr lang="en-US" sz="2400" dirty="0">
                    <a:latin typeface="+mj-lt"/>
                  </a:rPr>
                  <a:t> p </a:t>
                </a:r>
                <a:r>
                  <a:rPr lang="en-US" sz="2400" dirty="0" err="1">
                    <a:latin typeface="+mj-lt"/>
                  </a:rPr>
                  <a:t>là</a:t>
                </a:r>
                <a:r>
                  <a:rPr lang="en-US" sz="2400" dirty="0">
                    <a:latin typeface="+mj-lt"/>
                  </a:rPr>
                  <a:t> </a:t>
                </a:r>
                <a:r>
                  <a:rPr lang="en-US" sz="2400" dirty="0" err="1">
                    <a:latin typeface="+mj-lt"/>
                  </a:rPr>
                  <a:t>xác</a:t>
                </a:r>
                <a:r>
                  <a:rPr lang="en-US" sz="2400" dirty="0">
                    <a:latin typeface="+mj-lt"/>
                  </a:rPr>
                  <a:t> </a:t>
                </a:r>
                <a:r>
                  <a:rPr lang="en-US" sz="2400" dirty="0" err="1">
                    <a:latin typeface="+mj-lt"/>
                  </a:rPr>
                  <a:t>suất</a:t>
                </a:r>
                <a:r>
                  <a:rPr lang="en-US" sz="2400" dirty="0">
                    <a:latin typeface="+mj-lt"/>
                  </a:rPr>
                  <a:t> </a:t>
                </a:r>
                <a:r>
                  <a:rPr lang="en-US" sz="2400" dirty="0" err="1">
                    <a:latin typeface="+mj-lt"/>
                  </a:rPr>
                  <a:t>để</a:t>
                </a:r>
                <a:r>
                  <a:rPr lang="en-US" sz="2400" dirty="0">
                    <a:latin typeface="+mj-lt"/>
                  </a:rPr>
                  <a:t> </a:t>
                </a:r>
                <a:r>
                  <a:rPr lang="en-US" sz="2400" dirty="0" err="1">
                    <a:latin typeface="+mj-lt"/>
                  </a:rPr>
                  <a:t>một</a:t>
                </a:r>
                <a:r>
                  <a:rPr lang="en-US" sz="2400" dirty="0">
                    <a:latin typeface="+mj-lt"/>
                  </a:rPr>
                  <a:t> </a:t>
                </a:r>
                <a:r>
                  <a:rPr lang="en-US" sz="2400" dirty="0" err="1">
                    <a:latin typeface="+mj-lt"/>
                  </a:rPr>
                  <a:t>biến</a:t>
                </a:r>
                <a:r>
                  <a:rPr lang="en-US" sz="2400" dirty="0">
                    <a:latin typeface="+mj-lt"/>
                  </a:rPr>
                  <a:t> </a:t>
                </a:r>
                <a:r>
                  <a:rPr lang="en-US" sz="2400" dirty="0" err="1">
                    <a:latin typeface="+mj-lt"/>
                  </a:rPr>
                  <a:t>cố</a:t>
                </a:r>
                <a:r>
                  <a:rPr lang="en-US" sz="2400" dirty="0">
                    <a:latin typeface="+mj-lt"/>
                  </a:rPr>
                  <a:t> </a:t>
                </a:r>
                <a:r>
                  <a:rPr lang="en-US" sz="2400" dirty="0" err="1">
                    <a:latin typeface="+mj-lt"/>
                  </a:rPr>
                  <a:t>xảy</a:t>
                </a:r>
                <a:r>
                  <a:rPr lang="en-US" sz="2400" dirty="0">
                    <a:latin typeface="+mj-lt"/>
                  </a:rPr>
                  <a:t> </a:t>
                </a:r>
                <a:r>
                  <a:rPr lang="en-US" sz="2400" dirty="0" err="1">
                    <a:latin typeface="+mj-lt"/>
                  </a:rPr>
                  <a:t>ra</a:t>
                </a:r>
                <a:r>
                  <a:rPr lang="en-US" sz="2400" dirty="0">
                    <a:latin typeface="+mj-lt"/>
                  </a:rPr>
                  <a:t> (</a:t>
                </a:r>
                <a:r>
                  <a:rPr lang="en-US" sz="2400" dirty="0" err="1">
                    <a:latin typeface="+mj-lt"/>
                  </a:rPr>
                  <a:t>ví</a:t>
                </a:r>
                <a:r>
                  <a:rPr lang="en-US" sz="2400" dirty="0">
                    <a:latin typeface="+mj-lt"/>
                  </a:rPr>
                  <a:t> </a:t>
                </a:r>
                <a:r>
                  <a:rPr lang="en-US" sz="2400" dirty="0" err="1">
                    <a:latin typeface="+mj-lt"/>
                  </a:rPr>
                  <a:t>dụ</a:t>
                </a:r>
                <a:r>
                  <a:rPr lang="en-US" sz="2400" dirty="0">
                    <a:latin typeface="+mj-lt"/>
                  </a:rPr>
                  <a:t>: 0 - </a:t>
                </a:r>
                <a:r>
                  <a:rPr lang="en-US" sz="2400" dirty="0" err="1">
                    <a:latin typeface="+mj-lt"/>
                  </a:rPr>
                  <a:t>tử</a:t>
                </a:r>
                <a:r>
                  <a:rPr lang="en-US" sz="2400" dirty="0">
                    <a:latin typeface="+mj-lt"/>
                  </a:rPr>
                  <a:t> </a:t>
                </a:r>
                <a:r>
                  <a:rPr lang="en-US" sz="2400" dirty="0" err="1">
                    <a:latin typeface="+mj-lt"/>
                  </a:rPr>
                  <a:t>vong</a:t>
                </a:r>
                <a:r>
                  <a:rPr lang="en-US" sz="2400" dirty="0">
                    <a:latin typeface="+mj-lt"/>
                  </a:rPr>
                  <a:t>), </a:t>
                </a:r>
                <a:r>
                  <a:rPr lang="en-US" sz="2400" dirty="0" err="1">
                    <a:latin typeface="+mj-lt"/>
                  </a:rPr>
                  <a:t>thì</a:t>
                </a:r>
                <a:r>
                  <a:rPr lang="en-US" sz="2400" dirty="0">
                    <a:latin typeface="+mj-lt"/>
                  </a:rPr>
                  <a:t> 1-p </a:t>
                </a:r>
                <a:r>
                  <a:rPr lang="en-US" sz="2400" dirty="0" err="1">
                    <a:latin typeface="+mj-lt"/>
                  </a:rPr>
                  <a:t>là</a:t>
                </a:r>
                <a:r>
                  <a:rPr lang="en-US" sz="2400" dirty="0">
                    <a:latin typeface="+mj-lt"/>
                  </a:rPr>
                  <a:t> </a:t>
                </a:r>
                <a:r>
                  <a:rPr lang="en-US" sz="2400" dirty="0" err="1">
                    <a:latin typeface="+mj-lt"/>
                  </a:rPr>
                  <a:t>xác</a:t>
                </a:r>
                <a:r>
                  <a:rPr lang="en-US" sz="2400" dirty="0">
                    <a:latin typeface="+mj-lt"/>
                  </a:rPr>
                  <a:t> </a:t>
                </a:r>
                <a:r>
                  <a:rPr lang="en-US" sz="2400" dirty="0" err="1">
                    <a:latin typeface="+mj-lt"/>
                  </a:rPr>
                  <a:t>suất</a:t>
                </a:r>
                <a:r>
                  <a:rPr lang="en-US" sz="2400" dirty="0">
                    <a:latin typeface="+mj-lt"/>
                  </a:rPr>
                  <a:t> </a:t>
                </a:r>
                <a:r>
                  <a:rPr lang="en-US" sz="2400" dirty="0" err="1">
                    <a:latin typeface="+mj-lt"/>
                  </a:rPr>
                  <a:t>để</a:t>
                </a:r>
                <a:r>
                  <a:rPr lang="en-US" sz="2400" dirty="0">
                    <a:latin typeface="+mj-lt"/>
                  </a:rPr>
                  <a:t> </a:t>
                </a:r>
                <a:r>
                  <a:rPr lang="en-US" sz="2400" dirty="0" err="1">
                    <a:latin typeface="+mj-lt"/>
                  </a:rPr>
                  <a:t>biến</a:t>
                </a:r>
                <a:r>
                  <a:rPr lang="en-US" sz="2400" dirty="0">
                    <a:latin typeface="+mj-lt"/>
                  </a:rPr>
                  <a:t> </a:t>
                </a:r>
                <a:r>
                  <a:rPr lang="en-US" sz="2400" dirty="0" err="1">
                    <a:latin typeface="+mj-lt"/>
                  </a:rPr>
                  <a:t>cố</a:t>
                </a:r>
                <a:r>
                  <a:rPr lang="en-US" sz="2400" dirty="0">
                    <a:latin typeface="+mj-lt"/>
                  </a:rPr>
                  <a:t> </a:t>
                </a:r>
                <a:r>
                  <a:rPr lang="en-US" sz="2400" dirty="0" err="1">
                    <a:latin typeface="+mj-lt"/>
                  </a:rPr>
                  <a:t>không</a:t>
                </a:r>
                <a:r>
                  <a:rPr lang="en-US" sz="2400" dirty="0">
                    <a:latin typeface="+mj-lt"/>
                  </a:rPr>
                  <a:t> </a:t>
                </a:r>
                <a:r>
                  <a:rPr lang="en-US" sz="2400" dirty="0" err="1">
                    <a:latin typeface="+mj-lt"/>
                  </a:rPr>
                  <a:t>xảy</a:t>
                </a:r>
                <a:r>
                  <a:rPr lang="en-US" sz="2400" dirty="0">
                    <a:latin typeface="+mj-lt"/>
                  </a:rPr>
                  <a:t> </a:t>
                </a:r>
                <a:r>
                  <a:rPr lang="en-US" sz="2400" dirty="0" err="1">
                    <a:latin typeface="+mj-lt"/>
                  </a:rPr>
                  <a:t>ra</a:t>
                </a:r>
                <a:r>
                  <a:rPr lang="en-US" sz="2400" dirty="0">
                    <a:latin typeface="+mj-lt"/>
                  </a:rPr>
                  <a:t> (</a:t>
                </a:r>
                <a:r>
                  <a:rPr lang="en-US" sz="2400" dirty="0" err="1">
                    <a:latin typeface="+mj-lt"/>
                  </a:rPr>
                  <a:t>ví</a:t>
                </a:r>
                <a:r>
                  <a:rPr lang="en-US" sz="2400" dirty="0">
                    <a:latin typeface="+mj-lt"/>
                  </a:rPr>
                  <a:t> </a:t>
                </a:r>
                <a:r>
                  <a:rPr lang="en-US" sz="2400" dirty="0" err="1">
                    <a:latin typeface="+mj-lt"/>
                  </a:rPr>
                  <a:t>dụ</a:t>
                </a:r>
                <a:r>
                  <a:rPr lang="en-US" sz="2400" dirty="0">
                    <a:latin typeface="+mj-lt"/>
                  </a:rPr>
                  <a:t>: 1 - </a:t>
                </a:r>
                <a:r>
                  <a:rPr lang="en-US" sz="2400" dirty="0" err="1">
                    <a:latin typeface="+mj-lt"/>
                  </a:rPr>
                  <a:t>sống</a:t>
                </a:r>
                <a:r>
                  <a:rPr lang="en-US" sz="2400" dirty="0">
                    <a:latin typeface="+mj-lt"/>
                  </a:rPr>
                  <a:t>). </a:t>
                </a:r>
                <a:r>
                  <a:rPr lang="en-US" sz="2400" dirty="0" err="1">
                    <a:latin typeface="+mj-lt"/>
                  </a:rPr>
                  <a:t>Phương</a:t>
                </a:r>
                <a:r>
                  <a:rPr lang="en-US" sz="2400" dirty="0">
                    <a:latin typeface="+mj-lt"/>
                  </a:rPr>
                  <a:t> </a:t>
                </a:r>
                <a:r>
                  <a:rPr lang="en-US" sz="2400" dirty="0" err="1">
                    <a:latin typeface="+mj-lt"/>
                  </a:rPr>
                  <a:t>trình</a:t>
                </a:r>
                <a:r>
                  <a:rPr lang="en-US" sz="2400" dirty="0">
                    <a:latin typeface="+mj-lt"/>
                  </a:rPr>
                  <a:t> </a:t>
                </a:r>
                <a:r>
                  <a:rPr lang="en-US" sz="2400" dirty="0" err="1">
                    <a:latin typeface="+mj-lt"/>
                  </a:rPr>
                  <a:t>hồi</a:t>
                </a:r>
                <a:r>
                  <a:rPr lang="en-US" sz="2400" dirty="0">
                    <a:latin typeface="+mj-lt"/>
                  </a:rPr>
                  <a:t> </a:t>
                </a:r>
                <a:r>
                  <a:rPr lang="en-US" sz="2400" dirty="0" err="1">
                    <a:latin typeface="+mj-lt"/>
                  </a:rPr>
                  <a:t>quy</a:t>
                </a:r>
                <a:r>
                  <a:rPr lang="en-US" sz="2400" dirty="0">
                    <a:latin typeface="+mj-lt"/>
                  </a:rPr>
                  <a:t> logistic </a:t>
                </a:r>
                <a:r>
                  <a:rPr lang="en-US" sz="2400" dirty="0" err="1">
                    <a:latin typeface="+mj-lt"/>
                  </a:rPr>
                  <a:t>lúc</a:t>
                </a:r>
                <a:r>
                  <a:rPr lang="en-US" sz="2400" dirty="0">
                    <a:latin typeface="+mj-lt"/>
                  </a:rPr>
                  <a:t> </a:t>
                </a:r>
                <a:r>
                  <a:rPr lang="en-US" sz="2400" dirty="0" err="1">
                    <a:latin typeface="+mj-lt"/>
                  </a:rPr>
                  <a:t>này</a:t>
                </a:r>
                <a:r>
                  <a:rPr lang="en-US" sz="2400" dirty="0">
                    <a:latin typeface="+mj-lt"/>
                  </a:rPr>
                  <a:t> </a:t>
                </a:r>
                <a:r>
                  <a:rPr lang="en-US" sz="2400" dirty="0" err="1">
                    <a:latin typeface="+mj-lt"/>
                  </a:rPr>
                  <a:t>có</a:t>
                </a:r>
                <a:r>
                  <a:rPr lang="en-US" sz="2400" dirty="0">
                    <a:latin typeface="+mj-lt"/>
                  </a:rPr>
                  <a:t> </a:t>
                </a:r>
                <a:r>
                  <a:rPr lang="en-US" sz="2400" dirty="0" err="1">
                    <a:latin typeface="+mj-lt"/>
                  </a:rPr>
                  <a:t>dạng</a:t>
                </a:r>
                <a:r>
                  <a:rPr lang="en-US" sz="2400" dirty="0">
                    <a:latin typeface="+mj-lt"/>
                  </a:rPr>
                  <a:t>: </a:t>
                </a:r>
              </a:p>
              <a:p>
                <a:pPr marL="114300" indent="0" algn="ctr">
                  <a:buNone/>
                </a:pPr>
                <a14:m>
                  <m:oMath xmlns:m="http://schemas.openxmlformats.org/officeDocument/2006/math">
                    <m:r>
                      <a:rPr lang="en-US" sz="2400" b="1" i="1">
                        <a:latin typeface="Cambria Math" panose="02040503050406030204" pitchFamily="18" charset="0"/>
                      </a:rPr>
                      <m:t>𝑳𝒐𝒈</m:t>
                    </m:r>
                    <m:r>
                      <a:rPr lang="en-US" sz="2400" b="1" i="1">
                        <a:latin typeface="Cambria Math" panose="02040503050406030204" pitchFamily="18" charset="0"/>
                      </a:rPr>
                      <m:t>(</m:t>
                    </m:r>
                    <m:f>
                      <m:fPr>
                        <m:ctrlPr>
                          <a:rPr lang="en-US" sz="2400" b="1" i="1">
                            <a:latin typeface="Cambria Math" panose="02040503050406030204" pitchFamily="18" charset="0"/>
                          </a:rPr>
                        </m:ctrlPr>
                      </m:fPr>
                      <m:num>
                        <m:r>
                          <a:rPr lang="en-US" sz="2400" b="1" i="1">
                            <a:latin typeface="Cambria Math" panose="02040503050406030204" pitchFamily="18" charset="0"/>
                          </a:rPr>
                          <m:t>𝒑</m:t>
                        </m:r>
                      </m:num>
                      <m:den>
                        <m:r>
                          <a:rPr lang="en-US" sz="2400" b="1" i="1">
                            <a:latin typeface="Cambria Math" panose="02040503050406030204" pitchFamily="18" charset="0"/>
                          </a:rPr>
                          <m:t>𝟏</m:t>
                        </m:r>
                        <m:r>
                          <a:rPr lang="en-US" sz="2400" b="1" i="1">
                            <a:latin typeface="Cambria Math" panose="02040503050406030204" pitchFamily="18" charset="0"/>
                          </a:rPr>
                          <m:t> − </m:t>
                        </m:r>
                        <m:r>
                          <a:rPr lang="en-US" sz="2400" b="1" i="1">
                            <a:latin typeface="Cambria Math" panose="02040503050406030204" pitchFamily="18" charset="0"/>
                          </a:rPr>
                          <m:t>𝒑</m:t>
                        </m:r>
                      </m:den>
                    </m:f>
                    <m:r>
                      <a:rPr lang="en-US" sz="2400" b="1" i="1">
                        <a:latin typeface="Cambria Math" panose="02040503050406030204" pitchFamily="18" charset="0"/>
                      </a:rPr>
                      <m:t>) = </m:t>
                    </m:r>
                    <m:sSub>
                      <m:sSubPr>
                        <m:ctrlPr>
                          <a:rPr lang="en-US" sz="2400" b="1" i="1">
                            <a:latin typeface="Cambria Math" panose="02040503050406030204" pitchFamily="18" charset="0"/>
                          </a:rPr>
                        </m:ctrlPr>
                      </m:sSubPr>
                      <m:e>
                        <m:r>
                          <a:rPr lang="en-US" sz="2400" b="1" i="1">
                            <a:latin typeface="Cambria Math" panose="02040503050406030204" pitchFamily="18" charset="0"/>
                          </a:rPr>
                          <m:t>𝜷</m:t>
                        </m:r>
                      </m:e>
                      <m:sub>
                        <m:r>
                          <a:rPr lang="en-US" sz="2400" b="1" i="1">
                            <a:latin typeface="Cambria Math" panose="02040503050406030204" pitchFamily="18" charset="0"/>
                          </a:rPr>
                          <m:t>𝟎</m:t>
                        </m:r>
                      </m:sub>
                    </m:sSub>
                    <m:r>
                      <a:rPr lang="en-US" sz="2400" b="1" i="1">
                        <a:latin typeface="Cambria Math" panose="02040503050406030204" pitchFamily="18" charset="0"/>
                      </a:rPr>
                      <m:t> + </m:t>
                    </m:r>
                    <m:sSub>
                      <m:sSubPr>
                        <m:ctrlPr>
                          <a:rPr lang="en-US" sz="2400" b="1" i="1">
                            <a:latin typeface="Cambria Math" panose="02040503050406030204" pitchFamily="18" charset="0"/>
                          </a:rPr>
                        </m:ctrlPr>
                      </m:sSubPr>
                      <m:e>
                        <m:r>
                          <a:rPr lang="en-US" sz="2400" b="1" i="1">
                            <a:latin typeface="Cambria Math" panose="02040503050406030204" pitchFamily="18" charset="0"/>
                          </a:rPr>
                          <m:t>𝜷</m:t>
                        </m:r>
                      </m:e>
                      <m:sub>
                        <m:r>
                          <a:rPr lang="en-US" sz="2400" b="1" i="1">
                            <a:latin typeface="Cambria Math" panose="02040503050406030204" pitchFamily="18" charset="0"/>
                          </a:rPr>
                          <m:t>𝟏</m:t>
                        </m:r>
                      </m:sub>
                    </m:sSub>
                    <m:r>
                      <a:rPr lang="en-US" sz="2400" b="1" i="1">
                        <a:latin typeface="Cambria Math" panose="02040503050406030204" pitchFamily="18" charset="0"/>
                      </a:rPr>
                      <m:t>𝑿</m:t>
                    </m:r>
                  </m:oMath>
                </a14:m>
                <a:r>
                  <a:rPr lang="en-US" sz="2400" b="1" i="1" dirty="0"/>
                  <a:t> + </a:t>
                </a:r>
                <a:r>
                  <a:rPr lang="vi-VN" sz="2400" b="1" i="1" dirty="0"/>
                  <a:t>ε</a:t>
                </a:r>
                <a:endParaRPr lang="en-US" sz="2400" b="1" i="1" dirty="0"/>
              </a:p>
              <a:p>
                <a:pPr marL="114300" indent="0">
                  <a:buNone/>
                </a:pPr>
                <a:r>
                  <a:rPr lang="en-US" sz="2400" dirty="0">
                    <a:latin typeface="+mn-lt"/>
                  </a:rPr>
                  <a:t>	</a:t>
                </a:r>
                <a:r>
                  <a:rPr lang="en-US" sz="2400" dirty="0" err="1">
                    <a:latin typeface="+mn-lt"/>
                  </a:rPr>
                  <a:t>hoặc</a:t>
                </a:r>
                <a:r>
                  <a:rPr lang="en-US" sz="2400" dirty="0">
                    <a:latin typeface="+mn-lt"/>
                  </a:rPr>
                  <a:t>:</a:t>
                </a:r>
                <a14:m>
                  <m:oMath xmlns:m="http://schemas.openxmlformats.org/officeDocument/2006/math">
                    <m:r>
                      <a:rPr lang="en-US" sz="2400" b="1" i="1" dirty="0">
                        <a:latin typeface="Cambria Math" panose="02040503050406030204" pitchFamily="18" charset="0"/>
                      </a:rPr>
                      <m:t>	</m:t>
                    </m:r>
                    <m:r>
                      <a:rPr lang="en-US" sz="2400" b="1" i="1" dirty="0" smtClean="0">
                        <a:latin typeface="Cambria Math" panose="02040503050406030204" pitchFamily="18" charset="0"/>
                      </a:rPr>
                      <m:t>                   </m:t>
                    </m:r>
                    <m:r>
                      <a:rPr lang="en-US" sz="2400" b="1" i="1">
                        <a:latin typeface="Cambria Math" panose="02040503050406030204" pitchFamily="18" charset="0"/>
                      </a:rPr>
                      <m:t>𝒑</m:t>
                    </m:r>
                    <m:r>
                      <a:rPr lang="en-US" sz="2400" b="1" i="1">
                        <a:latin typeface="Cambria Math" panose="02040503050406030204" pitchFamily="18" charset="0"/>
                      </a:rPr>
                      <m:t> = </m:t>
                    </m:r>
                    <m:f>
                      <m:fPr>
                        <m:ctrlPr>
                          <a:rPr lang="en-US" sz="2400" b="1" i="1">
                            <a:latin typeface="Cambria Math" panose="02040503050406030204" pitchFamily="18" charset="0"/>
                          </a:rPr>
                        </m:ctrlPr>
                      </m:fPr>
                      <m:num>
                        <m:sSup>
                          <m:sSupPr>
                            <m:ctrlPr>
                              <a:rPr lang="en-US" sz="2400" b="1" i="1">
                                <a:latin typeface="Cambria Math" panose="02040503050406030204" pitchFamily="18" charset="0"/>
                              </a:rPr>
                            </m:ctrlPr>
                          </m:sSupPr>
                          <m:e>
                            <m:r>
                              <a:rPr lang="en-US" sz="2400" b="1" i="1">
                                <a:latin typeface="Cambria Math" panose="02040503050406030204" pitchFamily="18" charset="0"/>
                              </a:rPr>
                              <m:t>𝒆</m:t>
                            </m:r>
                          </m:e>
                          <m:sup>
                            <m:sSub>
                              <m:sSubPr>
                                <m:ctrlPr>
                                  <a:rPr lang="en-US" sz="2400" b="1" i="1">
                                    <a:latin typeface="Cambria Math" panose="02040503050406030204" pitchFamily="18" charset="0"/>
                                  </a:rPr>
                                </m:ctrlPr>
                              </m:sSubPr>
                              <m:e>
                                <m:r>
                                  <a:rPr lang="en-US" sz="2400" b="1" i="1">
                                    <a:latin typeface="Cambria Math" panose="02040503050406030204" pitchFamily="18" charset="0"/>
                                  </a:rPr>
                                  <m:t>𝜷</m:t>
                                </m:r>
                              </m:e>
                              <m:sub>
                                <m:r>
                                  <a:rPr lang="en-US" sz="2400" b="1" i="1">
                                    <a:latin typeface="Cambria Math" panose="02040503050406030204" pitchFamily="18" charset="0"/>
                                  </a:rPr>
                                  <m:t>𝟎</m:t>
                                </m:r>
                              </m:sub>
                            </m:sSub>
                            <m:r>
                              <a:rPr lang="en-US" sz="2400" b="1" i="1">
                                <a:latin typeface="Cambria Math" panose="02040503050406030204" pitchFamily="18" charset="0"/>
                              </a:rPr>
                              <m:t> + </m:t>
                            </m:r>
                            <m:sSub>
                              <m:sSubPr>
                                <m:ctrlPr>
                                  <a:rPr lang="en-US" sz="2400" b="1" i="1">
                                    <a:latin typeface="Cambria Math" panose="02040503050406030204" pitchFamily="18" charset="0"/>
                                  </a:rPr>
                                </m:ctrlPr>
                              </m:sSubPr>
                              <m:e>
                                <m:r>
                                  <a:rPr lang="en-US" sz="2400" b="1" i="1">
                                    <a:latin typeface="Cambria Math" panose="02040503050406030204" pitchFamily="18" charset="0"/>
                                  </a:rPr>
                                  <m:t>𝜷</m:t>
                                </m:r>
                              </m:e>
                              <m:sub>
                                <m:r>
                                  <a:rPr lang="en-US" sz="2400" b="1" i="1">
                                    <a:latin typeface="Cambria Math" panose="02040503050406030204" pitchFamily="18" charset="0"/>
                                  </a:rPr>
                                  <m:t>𝟏</m:t>
                                </m:r>
                              </m:sub>
                            </m:sSub>
                            <m:r>
                              <a:rPr lang="en-US" sz="2400" b="1" i="1">
                                <a:latin typeface="Cambria Math" panose="02040503050406030204" pitchFamily="18" charset="0"/>
                              </a:rPr>
                              <m:t>𝑿</m:t>
                            </m:r>
                          </m:sup>
                        </m:sSup>
                      </m:num>
                      <m:den>
                        <m:r>
                          <a:rPr lang="en-US" sz="2400" b="1" i="1">
                            <a:latin typeface="Cambria Math" panose="02040503050406030204" pitchFamily="18" charset="0"/>
                          </a:rPr>
                          <m:t>𝟏</m:t>
                        </m:r>
                        <m:r>
                          <a:rPr lang="en-US" sz="2400" b="1" i="1">
                            <a:latin typeface="Cambria Math" panose="02040503050406030204" pitchFamily="18" charset="0"/>
                          </a:rPr>
                          <m:t> + </m:t>
                        </m:r>
                        <m:sSup>
                          <m:sSupPr>
                            <m:ctrlPr>
                              <a:rPr lang="en-US" sz="2400" b="1" i="1">
                                <a:latin typeface="Cambria Math" panose="02040503050406030204" pitchFamily="18" charset="0"/>
                              </a:rPr>
                            </m:ctrlPr>
                          </m:sSupPr>
                          <m:e>
                            <m:r>
                              <a:rPr lang="en-US" sz="2400" b="1" i="1">
                                <a:latin typeface="Cambria Math" panose="02040503050406030204" pitchFamily="18" charset="0"/>
                              </a:rPr>
                              <m:t>𝒆</m:t>
                            </m:r>
                          </m:e>
                          <m:sup>
                            <m:sSub>
                              <m:sSubPr>
                                <m:ctrlPr>
                                  <a:rPr lang="en-US" sz="2400" b="1" i="1">
                                    <a:latin typeface="Cambria Math" panose="02040503050406030204" pitchFamily="18" charset="0"/>
                                  </a:rPr>
                                </m:ctrlPr>
                              </m:sSubPr>
                              <m:e>
                                <m:r>
                                  <a:rPr lang="en-US" sz="2400" b="1" i="1">
                                    <a:latin typeface="Cambria Math" panose="02040503050406030204" pitchFamily="18" charset="0"/>
                                  </a:rPr>
                                  <m:t>𝜷</m:t>
                                </m:r>
                              </m:e>
                              <m:sub>
                                <m:r>
                                  <a:rPr lang="en-US" sz="2400" b="1" i="1">
                                    <a:latin typeface="Cambria Math" panose="02040503050406030204" pitchFamily="18" charset="0"/>
                                  </a:rPr>
                                  <m:t>𝟎</m:t>
                                </m:r>
                              </m:sub>
                            </m:sSub>
                            <m:r>
                              <a:rPr lang="en-US" sz="2400" b="1" i="1">
                                <a:latin typeface="Cambria Math" panose="02040503050406030204" pitchFamily="18" charset="0"/>
                              </a:rPr>
                              <m:t> + </m:t>
                            </m:r>
                            <m:sSub>
                              <m:sSubPr>
                                <m:ctrlPr>
                                  <a:rPr lang="en-US" sz="2400" b="1" i="1">
                                    <a:latin typeface="Cambria Math" panose="02040503050406030204" pitchFamily="18" charset="0"/>
                                  </a:rPr>
                                </m:ctrlPr>
                              </m:sSubPr>
                              <m:e>
                                <m:r>
                                  <a:rPr lang="en-US" sz="2400" b="1" i="1">
                                    <a:latin typeface="Cambria Math" panose="02040503050406030204" pitchFamily="18" charset="0"/>
                                  </a:rPr>
                                  <m:t>𝜷</m:t>
                                </m:r>
                              </m:e>
                              <m:sub>
                                <m:r>
                                  <a:rPr lang="en-US" sz="2400" b="1" i="1">
                                    <a:latin typeface="Cambria Math" panose="02040503050406030204" pitchFamily="18" charset="0"/>
                                  </a:rPr>
                                  <m:t>𝟏</m:t>
                                </m:r>
                              </m:sub>
                            </m:sSub>
                            <m:r>
                              <a:rPr lang="en-US" sz="2400" b="1" i="1">
                                <a:latin typeface="Cambria Math" panose="02040503050406030204" pitchFamily="18" charset="0"/>
                              </a:rPr>
                              <m:t>𝑿</m:t>
                            </m:r>
                          </m:sup>
                        </m:sSup>
                      </m:den>
                    </m:f>
                  </m:oMath>
                </a14:m>
                <a:endParaRPr lang="en-US" sz="2400" dirty="0"/>
              </a:p>
              <a:p>
                <a:pPr marL="114300" indent="0" algn="ctr">
                  <a:buNone/>
                </a:pPr>
                <a:endParaRPr lang="en-US" sz="2400" dirty="0"/>
              </a:p>
            </p:txBody>
          </p:sp>
        </mc:Choice>
        <mc:Fallback xmlns="">
          <p:sp>
            <p:nvSpPr>
              <p:cNvPr id="3" name="Text Placeholder 2"/>
              <p:cNvSpPr>
                <a:spLocks noGrp="1" noRot="1" noChangeAspect="1" noMove="1" noResize="1" noEditPoints="1" noAdjustHandles="1" noChangeArrowheads="1" noChangeShapeType="1" noTextEdit="1"/>
              </p:cNvSpPr>
              <p:nvPr>
                <p:ph type="body" idx="1"/>
              </p:nvPr>
            </p:nvSpPr>
            <p:spPr>
              <a:blipFill>
                <a:blip r:embed="rId2"/>
                <a:stretch>
                  <a:fillRect/>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5C04FDF9-4E28-4EE5-B747-9621BBAC4098}"/>
              </a:ext>
            </a:extLst>
          </p:cNvPr>
          <p:cNvSpPr>
            <a:spLocks noGrp="1"/>
          </p:cNvSpPr>
          <p:nvPr>
            <p:ph type="sldNum" sz="quarter" idx="10"/>
          </p:nvPr>
        </p:nvSpPr>
        <p:spPr/>
        <p:txBody>
          <a:bodyPr/>
          <a:lstStyle/>
          <a:p>
            <a:fld id="{D50E1D8B-DAD9-4457-9BB2-85013C3633ED}" type="slidenum">
              <a:rPr lang="vi-VN" smtClean="0"/>
              <a:t>19</a:t>
            </a:fld>
            <a:endParaRPr lang="vi-VN"/>
          </a:p>
        </p:txBody>
      </p:sp>
    </p:spTree>
    <p:extLst>
      <p:ext uri="{BB962C8B-B14F-4D97-AF65-F5344CB8AC3E}">
        <p14:creationId xmlns:p14="http://schemas.microsoft.com/office/powerpoint/2010/main" val="3752496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Google Shape;297;p42"/>
          <p:cNvSpPr txBox="1">
            <a:spLocks noGrp="1"/>
          </p:cNvSpPr>
          <p:nvPr>
            <p:ph type="title"/>
          </p:nvPr>
        </p:nvSpPr>
        <p:spPr>
          <a:xfrm>
            <a:off x="1696233" y="2772575"/>
            <a:ext cx="5751533" cy="648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dirty="0">
                <a:latin typeface="+mj-lt"/>
              </a:rPr>
              <a:t>Hồi quy tuyến tính đơn biến</a:t>
            </a:r>
            <a:endParaRPr b="1" dirty="0">
              <a:latin typeface="+mj-lt"/>
            </a:endParaRPr>
          </a:p>
        </p:txBody>
      </p:sp>
      <p:sp>
        <p:nvSpPr>
          <p:cNvPr id="298" name="Google Shape;298;p42"/>
          <p:cNvSpPr txBox="1">
            <a:spLocks noGrp="1"/>
          </p:cNvSpPr>
          <p:nvPr>
            <p:ph type="title" idx="2"/>
          </p:nvPr>
        </p:nvSpPr>
        <p:spPr>
          <a:xfrm>
            <a:off x="3746550" y="1478925"/>
            <a:ext cx="1650900" cy="978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dirty="0">
                <a:latin typeface="+mj-lt"/>
              </a:rPr>
              <a:t>01</a:t>
            </a:r>
            <a:endParaRPr b="1" dirty="0">
              <a:latin typeface="+mj-lt"/>
            </a:endParaRPr>
          </a:p>
        </p:txBody>
      </p:sp>
      <p:sp>
        <p:nvSpPr>
          <p:cNvPr id="2" name="Slide Number Placeholder 1">
            <a:extLst>
              <a:ext uri="{FF2B5EF4-FFF2-40B4-BE49-F238E27FC236}">
                <a16:creationId xmlns:a16="http://schemas.microsoft.com/office/drawing/2014/main" id="{0090EDA2-E5EC-4D72-82C2-299E1F3BDEFD}"/>
              </a:ext>
            </a:extLst>
          </p:cNvPr>
          <p:cNvSpPr>
            <a:spLocks noGrp="1"/>
          </p:cNvSpPr>
          <p:nvPr>
            <p:ph type="sldNum" sz="quarter" idx="10"/>
          </p:nvPr>
        </p:nvSpPr>
        <p:spPr/>
        <p:txBody>
          <a:bodyPr/>
          <a:lstStyle/>
          <a:p>
            <a:fld id="{D50E1D8B-DAD9-4457-9BB2-85013C3633ED}" type="slidenum">
              <a:rPr lang="vi-VN" smtClean="0"/>
              <a:t>2</a:t>
            </a:fld>
            <a:endParaRPr lang="vi-VN"/>
          </a:p>
        </p:txBody>
      </p:sp>
    </p:spTree>
    <p:extLst>
      <p:ext uri="{BB962C8B-B14F-4D97-AF65-F5344CB8AC3E}">
        <p14:creationId xmlns:p14="http://schemas.microsoft.com/office/powerpoint/2010/main" val="17332986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3421599" y="3392870"/>
            <a:ext cx="2126100" cy="357000"/>
          </a:xfrm>
        </p:spPr>
        <p:txBody>
          <a:bodyPr/>
          <a:lstStyle/>
          <a:p>
            <a:r>
              <a:rPr lang="en-US" dirty="0">
                <a:latin typeface="+mj-lt"/>
              </a:rPr>
              <a:t>Odds &lt; 1</a:t>
            </a:r>
          </a:p>
        </p:txBody>
      </p:sp>
      <p:sp>
        <p:nvSpPr>
          <p:cNvPr id="4" name="Subtitle 3"/>
          <p:cNvSpPr>
            <a:spLocks noGrp="1"/>
          </p:cNvSpPr>
          <p:nvPr>
            <p:ph type="subTitle" idx="3"/>
          </p:nvPr>
        </p:nvSpPr>
        <p:spPr>
          <a:xfrm>
            <a:off x="865624" y="3392870"/>
            <a:ext cx="2126100" cy="357000"/>
          </a:xfrm>
        </p:spPr>
        <p:txBody>
          <a:bodyPr/>
          <a:lstStyle/>
          <a:p>
            <a:r>
              <a:rPr lang="en-US" dirty="0">
                <a:latin typeface="+mj-lt"/>
              </a:rPr>
              <a:t>Odds &gt; 1</a:t>
            </a:r>
          </a:p>
        </p:txBody>
      </p:sp>
      <p:sp>
        <p:nvSpPr>
          <p:cNvPr id="6" name="Subtitle 5"/>
          <p:cNvSpPr>
            <a:spLocks noGrp="1"/>
          </p:cNvSpPr>
          <p:nvPr>
            <p:ph type="subTitle" idx="5"/>
          </p:nvPr>
        </p:nvSpPr>
        <p:spPr>
          <a:xfrm>
            <a:off x="5894604" y="3392870"/>
            <a:ext cx="2126100" cy="357000"/>
          </a:xfrm>
        </p:spPr>
        <p:txBody>
          <a:bodyPr/>
          <a:lstStyle/>
          <a:p>
            <a:r>
              <a:rPr lang="en-US" dirty="0">
                <a:latin typeface="+mj-lt"/>
              </a:rPr>
              <a:t>Odd = 0</a:t>
            </a:r>
          </a:p>
        </p:txBody>
      </p:sp>
      <mc:AlternateContent xmlns:mc="http://schemas.openxmlformats.org/markup-compatibility/2006" xmlns:a14="http://schemas.microsoft.com/office/drawing/2010/main">
        <mc:Choice Requires="a14">
          <p:sp>
            <p:nvSpPr>
              <p:cNvPr id="9" name="Text Placeholder 2"/>
              <p:cNvSpPr txBox="1">
                <a:spLocks/>
              </p:cNvSpPr>
              <p:nvPr/>
            </p:nvSpPr>
            <p:spPr>
              <a:xfrm>
                <a:off x="713250" y="1272925"/>
                <a:ext cx="7717500" cy="188017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2400"/>
                  <a:buFont typeface="Vidaloka"/>
                  <a:buNone/>
                  <a:defRPr sz="2400" b="0" i="0" u="none" strike="noStrike" cap="none">
                    <a:solidFill>
                      <a:schemeClr val="dk1"/>
                    </a:solidFill>
                    <a:latin typeface="Vidaloka"/>
                    <a:ea typeface="Vidaloka"/>
                    <a:cs typeface="Vidaloka"/>
                    <a:sym typeface="Vidaloka"/>
                  </a:defRPr>
                </a:lvl1pPr>
                <a:lvl2pPr marL="914400" marR="0" lvl="1" indent="-317500" algn="ctr" rtl="0">
                  <a:lnSpc>
                    <a:spcPct val="115000"/>
                  </a:lnSpc>
                  <a:spcBef>
                    <a:spcPts val="0"/>
                  </a:spcBef>
                  <a:spcAft>
                    <a:spcPts val="0"/>
                  </a:spcAft>
                  <a:buClr>
                    <a:schemeClr val="dk1"/>
                  </a:buClr>
                  <a:buSzPts val="2400"/>
                  <a:buFont typeface="Vidaloka"/>
                  <a:buNone/>
                  <a:defRPr sz="2400" b="0" i="0" u="none" strike="noStrike" cap="none">
                    <a:solidFill>
                      <a:schemeClr val="dk1"/>
                    </a:solidFill>
                    <a:latin typeface="Vidaloka"/>
                    <a:ea typeface="Vidaloka"/>
                    <a:cs typeface="Vidaloka"/>
                    <a:sym typeface="Vidaloka"/>
                  </a:defRPr>
                </a:lvl2pPr>
                <a:lvl3pPr marL="1371600" marR="0" lvl="2" indent="-317500" algn="ctr" rtl="0">
                  <a:lnSpc>
                    <a:spcPct val="115000"/>
                  </a:lnSpc>
                  <a:spcBef>
                    <a:spcPts val="0"/>
                  </a:spcBef>
                  <a:spcAft>
                    <a:spcPts val="0"/>
                  </a:spcAft>
                  <a:buClr>
                    <a:schemeClr val="dk1"/>
                  </a:buClr>
                  <a:buSzPts val="2400"/>
                  <a:buFont typeface="Vidaloka"/>
                  <a:buNone/>
                  <a:defRPr sz="2400" b="0" i="0" u="none" strike="noStrike" cap="none">
                    <a:solidFill>
                      <a:schemeClr val="dk1"/>
                    </a:solidFill>
                    <a:latin typeface="Vidaloka"/>
                    <a:ea typeface="Vidaloka"/>
                    <a:cs typeface="Vidaloka"/>
                    <a:sym typeface="Vidaloka"/>
                  </a:defRPr>
                </a:lvl3pPr>
                <a:lvl4pPr marL="1828800" marR="0" lvl="3" indent="-317500" algn="ctr" rtl="0">
                  <a:lnSpc>
                    <a:spcPct val="115000"/>
                  </a:lnSpc>
                  <a:spcBef>
                    <a:spcPts val="0"/>
                  </a:spcBef>
                  <a:spcAft>
                    <a:spcPts val="0"/>
                  </a:spcAft>
                  <a:buClr>
                    <a:schemeClr val="dk1"/>
                  </a:buClr>
                  <a:buSzPts val="2400"/>
                  <a:buFont typeface="Vidaloka"/>
                  <a:buNone/>
                  <a:defRPr sz="2400" b="0" i="0" u="none" strike="noStrike" cap="none">
                    <a:solidFill>
                      <a:schemeClr val="dk1"/>
                    </a:solidFill>
                    <a:latin typeface="Vidaloka"/>
                    <a:ea typeface="Vidaloka"/>
                    <a:cs typeface="Vidaloka"/>
                    <a:sym typeface="Vidaloka"/>
                  </a:defRPr>
                </a:lvl4pPr>
                <a:lvl5pPr marL="2286000" marR="0" lvl="4" indent="-317500" algn="ctr" rtl="0">
                  <a:lnSpc>
                    <a:spcPct val="115000"/>
                  </a:lnSpc>
                  <a:spcBef>
                    <a:spcPts val="0"/>
                  </a:spcBef>
                  <a:spcAft>
                    <a:spcPts val="0"/>
                  </a:spcAft>
                  <a:buClr>
                    <a:schemeClr val="dk1"/>
                  </a:buClr>
                  <a:buSzPts val="2400"/>
                  <a:buFont typeface="Vidaloka"/>
                  <a:buNone/>
                  <a:defRPr sz="2400" b="0" i="0" u="none" strike="noStrike" cap="none">
                    <a:solidFill>
                      <a:schemeClr val="dk1"/>
                    </a:solidFill>
                    <a:latin typeface="Vidaloka"/>
                    <a:ea typeface="Vidaloka"/>
                    <a:cs typeface="Vidaloka"/>
                    <a:sym typeface="Vidaloka"/>
                  </a:defRPr>
                </a:lvl5pPr>
                <a:lvl6pPr marL="2743200" marR="0" lvl="5" indent="-317500" algn="ctr" rtl="0">
                  <a:lnSpc>
                    <a:spcPct val="115000"/>
                  </a:lnSpc>
                  <a:spcBef>
                    <a:spcPts val="0"/>
                  </a:spcBef>
                  <a:spcAft>
                    <a:spcPts val="0"/>
                  </a:spcAft>
                  <a:buClr>
                    <a:schemeClr val="dk1"/>
                  </a:buClr>
                  <a:buSzPts val="2400"/>
                  <a:buFont typeface="Vidaloka"/>
                  <a:buNone/>
                  <a:defRPr sz="2400" b="0" i="0" u="none" strike="noStrike" cap="none">
                    <a:solidFill>
                      <a:schemeClr val="dk1"/>
                    </a:solidFill>
                    <a:latin typeface="Vidaloka"/>
                    <a:ea typeface="Vidaloka"/>
                    <a:cs typeface="Vidaloka"/>
                    <a:sym typeface="Vidaloka"/>
                  </a:defRPr>
                </a:lvl6pPr>
                <a:lvl7pPr marL="3200400" marR="0" lvl="6" indent="-317500" algn="ctr" rtl="0">
                  <a:lnSpc>
                    <a:spcPct val="115000"/>
                  </a:lnSpc>
                  <a:spcBef>
                    <a:spcPts val="0"/>
                  </a:spcBef>
                  <a:spcAft>
                    <a:spcPts val="0"/>
                  </a:spcAft>
                  <a:buClr>
                    <a:schemeClr val="dk1"/>
                  </a:buClr>
                  <a:buSzPts val="2400"/>
                  <a:buFont typeface="Vidaloka"/>
                  <a:buNone/>
                  <a:defRPr sz="2400" b="0" i="0" u="none" strike="noStrike" cap="none">
                    <a:solidFill>
                      <a:schemeClr val="dk1"/>
                    </a:solidFill>
                    <a:latin typeface="Vidaloka"/>
                    <a:ea typeface="Vidaloka"/>
                    <a:cs typeface="Vidaloka"/>
                    <a:sym typeface="Vidaloka"/>
                  </a:defRPr>
                </a:lvl7pPr>
                <a:lvl8pPr marL="3657600" marR="0" lvl="7" indent="-317500" algn="ctr" rtl="0">
                  <a:lnSpc>
                    <a:spcPct val="115000"/>
                  </a:lnSpc>
                  <a:spcBef>
                    <a:spcPts val="0"/>
                  </a:spcBef>
                  <a:spcAft>
                    <a:spcPts val="0"/>
                  </a:spcAft>
                  <a:buClr>
                    <a:schemeClr val="dk1"/>
                  </a:buClr>
                  <a:buSzPts val="2400"/>
                  <a:buFont typeface="Vidaloka"/>
                  <a:buNone/>
                  <a:defRPr sz="2400" b="0" i="0" u="none" strike="noStrike" cap="none">
                    <a:solidFill>
                      <a:schemeClr val="dk1"/>
                    </a:solidFill>
                    <a:latin typeface="Vidaloka"/>
                    <a:ea typeface="Vidaloka"/>
                    <a:cs typeface="Vidaloka"/>
                    <a:sym typeface="Vidaloka"/>
                  </a:defRPr>
                </a:lvl8pPr>
                <a:lvl9pPr marL="4114800" marR="0" lvl="8" indent="-317500" algn="ctr" rtl="0">
                  <a:lnSpc>
                    <a:spcPct val="115000"/>
                  </a:lnSpc>
                  <a:spcBef>
                    <a:spcPts val="0"/>
                  </a:spcBef>
                  <a:spcAft>
                    <a:spcPts val="0"/>
                  </a:spcAft>
                  <a:buClr>
                    <a:schemeClr val="dk1"/>
                  </a:buClr>
                  <a:buSzPts val="2400"/>
                  <a:buFont typeface="Vidaloka"/>
                  <a:buNone/>
                  <a:defRPr sz="2400" b="0" i="0" u="none" strike="noStrike" cap="none">
                    <a:solidFill>
                      <a:schemeClr val="dk1"/>
                    </a:solidFill>
                    <a:latin typeface="Vidaloka"/>
                    <a:ea typeface="Vidaloka"/>
                    <a:cs typeface="Vidaloka"/>
                    <a:sym typeface="Vidaloka"/>
                  </a:defRPr>
                </a:lvl9pPr>
              </a:lstStyle>
              <a:p>
                <a:r>
                  <a:rPr lang="vi-VN" dirty="0">
                    <a:latin typeface="+mn-lt"/>
                  </a:rPr>
                  <a:t>Chỉ số chênh là tỷ số của 2 xác suất</a:t>
                </a:r>
                <a:r>
                  <a:rPr lang="en-US" dirty="0">
                    <a:latin typeface="+mn-lt"/>
                  </a:rPr>
                  <a:t> 0 </a:t>
                </a:r>
                <a:r>
                  <a:rPr lang="en-US" dirty="0" err="1">
                    <a:latin typeface="+mn-lt"/>
                  </a:rPr>
                  <a:t>và</a:t>
                </a:r>
                <a:r>
                  <a:rPr lang="en-US" dirty="0">
                    <a:latin typeface="+mn-lt"/>
                  </a:rPr>
                  <a:t> 1</a:t>
                </a:r>
                <a:r>
                  <a:rPr lang="vi-VN" dirty="0">
                    <a:latin typeface="+mn-lt"/>
                  </a:rPr>
                  <a:t>. Nếu p là xác suất bị bệnh thì 1- p là xác suất không bị bệnh. Chỉ số chênh được tính như sau:</a:t>
                </a:r>
                <a:endParaRPr lang="en-US" dirty="0">
                  <a:latin typeface="+mn-lt"/>
                </a:endParaRPr>
              </a:p>
              <a:p>
                <a:pPr marL="114300" indent="0"/>
                <a:r>
                  <a:rPr lang="vi-VN" b="1" i="1" dirty="0"/>
                  <a:t>Odds = </a:t>
                </a:r>
                <a14:m>
                  <m:oMath xmlns:m="http://schemas.openxmlformats.org/officeDocument/2006/math">
                    <m:f>
                      <m:fPr>
                        <m:ctrlPr>
                          <a:rPr lang="en-US" b="1" i="1">
                            <a:latin typeface="Cambria Math" panose="02040503050406030204" pitchFamily="18" charset="0"/>
                          </a:rPr>
                        </m:ctrlPr>
                      </m:fPr>
                      <m:num>
                        <m:r>
                          <a:rPr lang="vi-VN" b="1" i="1">
                            <a:latin typeface="Cambria Math" panose="02040503050406030204" pitchFamily="18" charset="0"/>
                          </a:rPr>
                          <m:t>𝒑</m:t>
                        </m:r>
                      </m:num>
                      <m:den>
                        <m:r>
                          <a:rPr lang="vi-VN" b="1" i="1">
                            <a:latin typeface="Cambria Math" panose="02040503050406030204" pitchFamily="18" charset="0"/>
                          </a:rPr>
                          <m:t>𝟏</m:t>
                        </m:r>
                        <m:r>
                          <a:rPr lang="vi-VN" b="1" i="1">
                            <a:latin typeface="Cambria Math" panose="02040503050406030204" pitchFamily="18" charset="0"/>
                          </a:rPr>
                          <m:t> − </m:t>
                        </m:r>
                        <m:r>
                          <a:rPr lang="vi-VN" b="1" i="1">
                            <a:latin typeface="Cambria Math" panose="02040503050406030204" pitchFamily="18" charset="0"/>
                          </a:rPr>
                          <m:t>𝒑</m:t>
                        </m:r>
                      </m:den>
                    </m:f>
                  </m:oMath>
                </a14:m>
                <a:r>
                  <a:rPr lang="vi-VN" b="1" i="1" dirty="0"/>
                  <a:t> = </a:t>
                </a:r>
                <a14:m>
                  <m:oMath xmlns:m="http://schemas.openxmlformats.org/officeDocument/2006/math">
                    <m:f>
                      <m:fPr>
                        <m:ctrlPr>
                          <a:rPr lang="en-US" b="1" i="1">
                            <a:latin typeface="Cambria Math" panose="02040503050406030204" pitchFamily="18" charset="0"/>
                          </a:rPr>
                        </m:ctrlPr>
                      </m:fPr>
                      <m:num>
                        <m:r>
                          <a:rPr lang="vi-VN" b="1" i="1">
                            <a:latin typeface="Cambria Math" panose="02040503050406030204" pitchFamily="18" charset="0"/>
                          </a:rPr>
                          <m:t>𝑿</m:t>
                        </m:r>
                        <m:r>
                          <a:rPr lang="vi-VN" b="1" i="1">
                            <a:latin typeface="Cambria Math" panose="02040503050406030204" pitchFamily="18" charset="0"/>
                          </a:rPr>
                          <m:t>á</m:t>
                        </m:r>
                        <m:r>
                          <a:rPr lang="vi-VN" b="1" i="1">
                            <a:latin typeface="Cambria Math" panose="02040503050406030204" pitchFamily="18" charset="0"/>
                          </a:rPr>
                          <m:t>𝒄</m:t>
                        </m:r>
                        <m:r>
                          <a:rPr lang="vi-VN" b="1" i="1">
                            <a:latin typeface="Cambria Math" panose="02040503050406030204" pitchFamily="18" charset="0"/>
                          </a:rPr>
                          <m:t> </m:t>
                        </m:r>
                        <m:r>
                          <a:rPr lang="vi-VN" b="1" i="1">
                            <a:latin typeface="Cambria Math" panose="02040503050406030204" pitchFamily="18" charset="0"/>
                          </a:rPr>
                          <m:t>𝒔𝒖</m:t>
                        </m:r>
                        <m:r>
                          <a:rPr lang="vi-VN" b="1" i="1">
                            <a:latin typeface="Cambria Math" panose="02040503050406030204" pitchFamily="18" charset="0"/>
                          </a:rPr>
                          <m:t>ấ</m:t>
                        </m:r>
                        <m:r>
                          <a:rPr lang="vi-VN" b="1" i="1">
                            <a:latin typeface="Cambria Math" panose="02040503050406030204" pitchFamily="18" charset="0"/>
                          </a:rPr>
                          <m:t>𝒕</m:t>
                        </m:r>
                        <m:r>
                          <a:rPr lang="vi-VN" b="1" i="1">
                            <a:latin typeface="Cambria Math" panose="02040503050406030204" pitchFamily="18" charset="0"/>
                          </a:rPr>
                          <m:t> </m:t>
                        </m:r>
                        <m:r>
                          <a:rPr lang="vi-VN" b="1" i="1">
                            <a:latin typeface="Cambria Math" panose="02040503050406030204" pitchFamily="18" charset="0"/>
                          </a:rPr>
                          <m:t>𝒔</m:t>
                        </m:r>
                        <m:r>
                          <a:rPr lang="vi-VN" b="1" i="1">
                            <a:latin typeface="Cambria Math" panose="02040503050406030204" pitchFamily="18" charset="0"/>
                          </a:rPr>
                          <m:t>ự </m:t>
                        </m:r>
                        <m:r>
                          <a:rPr lang="vi-VN" b="1" i="1">
                            <a:latin typeface="Cambria Math" panose="02040503050406030204" pitchFamily="18" charset="0"/>
                          </a:rPr>
                          <m:t>𝒌𝒊</m:t>
                        </m:r>
                        <m:r>
                          <a:rPr lang="vi-VN" b="1" i="1">
                            <a:latin typeface="Cambria Math" panose="02040503050406030204" pitchFamily="18" charset="0"/>
                          </a:rPr>
                          <m:t>ệ</m:t>
                        </m:r>
                        <m:r>
                          <a:rPr lang="vi-VN" b="1" i="1">
                            <a:latin typeface="Cambria Math" panose="02040503050406030204" pitchFamily="18" charset="0"/>
                          </a:rPr>
                          <m:t>𝒏</m:t>
                        </m:r>
                        <m:r>
                          <a:rPr lang="vi-VN" b="1" i="1">
                            <a:latin typeface="Cambria Math" panose="02040503050406030204" pitchFamily="18" charset="0"/>
                          </a:rPr>
                          <m:t> </m:t>
                        </m:r>
                        <m:r>
                          <a:rPr lang="vi-VN" b="1" i="1">
                            <a:latin typeface="Cambria Math" panose="02040503050406030204" pitchFamily="18" charset="0"/>
                          </a:rPr>
                          <m:t>𝒙</m:t>
                        </m:r>
                        <m:r>
                          <a:rPr lang="vi-VN" b="1" i="1">
                            <a:latin typeface="Cambria Math" panose="02040503050406030204" pitchFamily="18" charset="0"/>
                          </a:rPr>
                          <m:t>ả</m:t>
                        </m:r>
                        <m:r>
                          <a:rPr lang="vi-VN" b="1" i="1">
                            <a:latin typeface="Cambria Math" panose="02040503050406030204" pitchFamily="18" charset="0"/>
                          </a:rPr>
                          <m:t>𝒚</m:t>
                        </m:r>
                        <m:r>
                          <a:rPr lang="vi-VN" b="1" i="1">
                            <a:latin typeface="Cambria Math" panose="02040503050406030204" pitchFamily="18" charset="0"/>
                          </a:rPr>
                          <m:t> </m:t>
                        </m:r>
                        <m:r>
                          <a:rPr lang="vi-VN" b="1" i="1">
                            <a:latin typeface="Cambria Math" panose="02040503050406030204" pitchFamily="18" charset="0"/>
                          </a:rPr>
                          <m:t>𝒓𝒂</m:t>
                        </m:r>
                      </m:num>
                      <m:den>
                        <m:r>
                          <a:rPr lang="vi-VN" b="1" i="1">
                            <a:latin typeface="Cambria Math" panose="02040503050406030204" pitchFamily="18" charset="0"/>
                          </a:rPr>
                          <m:t>𝑿</m:t>
                        </m:r>
                        <m:r>
                          <a:rPr lang="vi-VN" b="1" i="1">
                            <a:latin typeface="Cambria Math" panose="02040503050406030204" pitchFamily="18" charset="0"/>
                          </a:rPr>
                          <m:t>á</m:t>
                        </m:r>
                        <m:r>
                          <a:rPr lang="vi-VN" b="1" i="1">
                            <a:latin typeface="Cambria Math" panose="02040503050406030204" pitchFamily="18" charset="0"/>
                          </a:rPr>
                          <m:t>𝒄</m:t>
                        </m:r>
                        <m:r>
                          <a:rPr lang="vi-VN" b="1" i="1">
                            <a:latin typeface="Cambria Math" panose="02040503050406030204" pitchFamily="18" charset="0"/>
                          </a:rPr>
                          <m:t> </m:t>
                        </m:r>
                        <m:r>
                          <a:rPr lang="vi-VN" b="1" i="1">
                            <a:latin typeface="Cambria Math" panose="02040503050406030204" pitchFamily="18" charset="0"/>
                          </a:rPr>
                          <m:t>𝒙𝒖</m:t>
                        </m:r>
                        <m:r>
                          <a:rPr lang="vi-VN" b="1" i="1">
                            <a:latin typeface="Cambria Math" panose="02040503050406030204" pitchFamily="18" charset="0"/>
                          </a:rPr>
                          <m:t>ấ</m:t>
                        </m:r>
                        <m:r>
                          <a:rPr lang="vi-VN" b="1" i="1">
                            <a:latin typeface="Cambria Math" panose="02040503050406030204" pitchFamily="18" charset="0"/>
                          </a:rPr>
                          <m:t>𝒕</m:t>
                        </m:r>
                        <m:r>
                          <a:rPr lang="vi-VN" b="1" i="1">
                            <a:latin typeface="Cambria Math" panose="02040503050406030204" pitchFamily="18" charset="0"/>
                          </a:rPr>
                          <m:t> </m:t>
                        </m:r>
                        <m:r>
                          <a:rPr lang="vi-VN" b="1" i="1">
                            <a:latin typeface="Cambria Math" panose="02040503050406030204" pitchFamily="18" charset="0"/>
                          </a:rPr>
                          <m:t>𝒔</m:t>
                        </m:r>
                        <m:r>
                          <a:rPr lang="vi-VN" b="1" i="1">
                            <a:latin typeface="Cambria Math" panose="02040503050406030204" pitchFamily="18" charset="0"/>
                          </a:rPr>
                          <m:t>ự </m:t>
                        </m:r>
                        <m:r>
                          <a:rPr lang="vi-VN" b="1" i="1">
                            <a:latin typeface="Cambria Math" panose="02040503050406030204" pitchFamily="18" charset="0"/>
                          </a:rPr>
                          <m:t>𝒌𝒊</m:t>
                        </m:r>
                        <m:r>
                          <a:rPr lang="vi-VN" b="1" i="1">
                            <a:latin typeface="Cambria Math" panose="02040503050406030204" pitchFamily="18" charset="0"/>
                          </a:rPr>
                          <m:t>ệ</m:t>
                        </m:r>
                        <m:r>
                          <a:rPr lang="vi-VN" b="1" i="1">
                            <a:latin typeface="Cambria Math" panose="02040503050406030204" pitchFamily="18" charset="0"/>
                          </a:rPr>
                          <m:t>𝒏</m:t>
                        </m:r>
                        <m:r>
                          <a:rPr lang="vi-VN" b="1" i="1">
                            <a:latin typeface="Cambria Math" panose="02040503050406030204" pitchFamily="18" charset="0"/>
                          </a:rPr>
                          <m:t> </m:t>
                        </m:r>
                        <m:r>
                          <a:rPr lang="vi-VN" b="1" i="1">
                            <a:latin typeface="Cambria Math" panose="02040503050406030204" pitchFamily="18" charset="0"/>
                          </a:rPr>
                          <m:t>𝒌𝒉</m:t>
                        </m:r>
                        <m:r>
                          <a:rPr lang="vi-VN" b="1" i="1">
                            <a:latin typeface="Cambria Math" panose="02040503050406030204" pitchFamily="18" charset="0"/>
                          </a:rPr>
                          <m:t>ô</m:t>
                        </m:r>
                        <m:r>
                          <a:rPr lang="vi-VN" b="1" i="1">
                            <a:latin typeface="Cambria Math" panose="02040503050406030204" pitchFamily="18" charset="0"/>
                          </a:rPr>
                          <m:t>𝒏𝒈</m:t>
                        </m:r>
                        <m:r>
                          <a:rPr lang="vi-VN" b="1" i="1">
                            <a:latin typeface="Cambria Math" panose="02040503050406030204" pitchFamily="18" charset="0"/>
                          </a:rPr>
                          <m:t> </m:t>
                        </m:r>
                        <m:r>
                          <a:rPr lang="vi-VN" b="1" i="1">
                            <a:latin typeface="Cambria Math" panose="02040503050406030204" pitchFamily="18" charset="0"/>
                          </a:rPr>
                          <m:t>𝒙</m:t>
                        </m:r>
                        <m:r>
                          <a:rPr lang="vi-VN" b="1" i="1">
                            <a:latin typeface="Cambria Math" panose="02040503050406030204" pitchFamily="18" charset="0"/>
                          </a:rPr>
                          <m:t>ả</m:t>
                        </m:r>
                        <m:r>
                          <a:rPr lang="vi-VN" b="1" i="1">
                            <a:latin typeface="Cambria Math" panose="02040503050406030204" pitchFamily="18" charset="0"/>
                          </a:rPr>
                          <m:t>𝒚</m:t>
                        </m:r>
                        <m:r>
                          <a:rPr lang="vi-VN" b="1" i="1">
                            <a:latin typeface="Cambria Math" panose="02040503050406030204" pitchFamily="18" charset="0"/>
                          </a:rPr>
                          <m:t> </m:t>
                        </m:r>
                        <m:r>
                          <a:rPr lang="vi-VN" b="1" i="1">
                            <a:latin typeface="Cambria Math" panose="02040503050406030204" pitchFamily="18" charset="0"/>
                          </a:rPr>
                          <m:t>𝒓𝒂</m:t>
                        </m:r>
                      </m:den>
                    </m:f>
                  </m:oMath>
                </a14:m>
                <a:endParaRPr lang="en-US" b="1" i="1" dirty="0"/>
              </a:p>
            </p:txBody>
          </p:sp>
        </mc:Choice>
        <mc:Fallback xmlns="">
          <p:sp>
            <p:nvSpPr>
              <p:cNvPr id="9" name="Text Placeholder 2"/>
              <p:cNvSpPr txBox="1">
                <a:spLocks noRot="1" noChangeAspect="1" noMove="1" noResize="1" noEditPoints="1" noAdjustHandles="1" noChangeArrowheads="1" noChangeShapeType="1" noTextEdit="1"/>
              </p:cNvSpPr>
              <p:nvPr/>
            </p:nvSpPr>
            <p:spPr>
              <a:xfrm>
                <a:off x="713250" y="1272925"/>
                <a:ext cx="7717500" cy="1880178"/>
              </a:xfrm>
              <a:prstGeom prst="rect">
                <a:avLst/>
              </a:prstGeom>
              <a:blipFill>
                <a:blip r:embed="rId2"/>
                <a:stretch>
                  <a:fillRect r="-1027"/>
                </a:stretch>
              </a:blipFill>
              <a:ln>
                <a:noFill/>
              </a:ln>
            </p:spPr>
            <p:txBody>
              <a:bodyPr/>
              <a:lstStyle/>
              <a:p>
                <a:r>
                  <a:rPr lang="en-US">
                    <a:noFill/>
                  </a:rPr>
                  <a:t> </a:t>
                </a:r>
              </a:p>
            </p:txBody>
          </p:sp>
        </mc:Fallback>
      </mc:AlternateContent>
      <p:sp>
        <p:nvSpPr>
          <p:cNvPr id="10" name="Title 1"/>
          <p:cNvSpPr>
            <a:spLocks noGrp="1"/>
          </p:cNvSpPr>
          <p:nvPr>
            <p:ph type="title"/>
          </p:nvPr>
        </p:nvSpPr>
        <p:spPr>
          <a:xfrm>
            <a:off x="865624" y="597425"/>
            <a:ext cx="7717525" cy="572700"/>
          </a:xfrm>
        </p:spPr>
        <p:txBody>
          <a:bodyPr/>
          <a:lstStyle/>
          <a:p>
            <a:r>
              <a:rPr lang="en-US" b="1" dirty="0" err="1">
                <a:latin typeface="+mj-lt"/>
              </a:rPr>
              <a:t>Khái</a:t>
            </a:r>
            <a:r>
              <a:rPr lang="en-US" b="1" dirty="0">
                <a:latin typeface="+mj-lt"/>
              </a:rPr>
              <a:t> </a:t>
            </a:r>
            <a:r>
              <a:rPr lang="en-US" b="1" dirty="0" err="1">
                <a:latin typeface="+mj-lt"/>
              </a:rPr>
              <a:t>niệm</a:t>
            </a:r>
            <a:r>
              <a:rPr lang="en-US" b="1" dirty="0">
                <a:latin typeface="+mj-lt"/>
              </a:rPr>
              <a:t> – </a:t>
            </a:r>
            <a:r>
              <a:rPr lang="en-US" b="1" dirty="0" err="1">
                <a:latin typeface="+mj-lt"/>
              </a:rPr>
              <a:t>Chỉ</a:t>
            </a:r>
            <a:r>
              <a:rPr lang="en-US" b="1" dirty="0">
                <a:latin typeface="+mj-lt"/>
              </a:rPr>
              <a:t> </a:t>
            </a:r>
            <a:r>
              <a:rPr lang="en-US" b="1" dirty="0" err="1">
                <a:latin typeface="+mj-lt"/>
              </a:rPr>
              <a:t>số</a:t>
            </a:r>
            <a:r>
              <a:rPr lang="en-US" b="1" dirty="0">
                <a:latin typeface="+mj-lt"/>
              </a:rPr>
              <a:t> </a:t>
            </a:r>
            <a:r>
              <a:rPr lang="en-US" b="1" dirty="0" err="1">
                <a:latin typeface="+mj-lt"/>
              </a:rPr>
              <a:t>chênh</a:t>
            </a:r>
            <a:r>
              <a:rPr lang="en-US" b="1" dirty="0">
                <a:latin typeface="+mj-lt"/>
              </a:rPr>
              <a:t> (Odds)</a:t>
            </a:r>
          </a:p>
        </p:txBody>
      </p:sp>
      <p:sp>
        <p:nvSpPr>
          <p:cNvPr id="13" name="TextBox 12"/>
          <p:cNvSpPr txBox="1"/>
          <p:nvPr/>
        </p:nvSpPr>
        <p:spPr>
          <a:xfrm>
            <a:off x="1274488" y="3732870"/>
            <a:ext cx="1986850" cy="738664"/>
          </a:xfrm>
          <a:prstGeom prst="rect">
            <a:avLst/>
          </a:prstGeom>
          <a:noFill/>
        </p:spPr>
        <p:txBody>
          <a:bodyPr wrap="square" rtlCol="0">
            <a:spAutoFit/>
          </a:bodyPr>
          <a:lstStyle/>
          <a:p>
            <a:r>
              <a:rPr lang="en-US" dirty="0">
                <a:latin typeface="+mn-lt"/>
              </a:rPr>
              <a:t>K</a:t>
            </a:r>
            <a:r>
              <a:rPr lang="vi-VN" dirty="0">
                <a:latin typeface="+mn-lt"/>
              </a:rPr>
              <a:t>hả năng bị bệnh </a:t>
            </a:r>
            <a:r>
              <a:rPr lang="vi-VN" b="1" dirty="0">
                <a:latin typeface="+mn-lt"/>
              </a:rPr>
              <a:t>cao hơn </a:t>
            </a:r>
            <a:r>
              <a:rPr lang="vi-VN" dirty="0">
                <a:latin typeface="+mn-lt"/>
              </a:rPr>
              <a:t>khả năng không bị bệnh.</a:t>
            </a:r>
            <a:endParaRPr lang="en-US" dirty="0">
              <a:latin typeface="+mn-lt"/>
            </a:endParaRPr>
          </a:p>
        </p:txBody>
      </p:sp>
      <p:sp>
        <p:nvSpPr>
          <p:cNvPr id="14" name="TextBox 13"/>
          <p:cNvSpPr txBox="1"/>
          <p:nvPr/>
        </p:nvSpPr>
        <p:spPr>
          <a:xfrm>
            <a:off x="3830363" y="3743997"/>
            <a:ext cx="1986850" cy="738664"/>
          </a:xfrm>
          <a:prstGeom prst="rect">
            <a:avLst/>
          </a:prstGeom>
          <a:noFill/>
        </p:spPr>
        <p:txBody>
          <a:bodyPr wrap="square" rtlCol="0">
            <a:spAutoFit/>
          </a:bodyPr>
          <a:lstStyle/>
          <a:p>
            <a:r>
              <a:rPr lang="en-US" dirty="0">
                <a:latin typeface="+mn-lt"/>
              </a:rPr>
              <a:t>K</a:t>
            </a:r>
            <a:r>
              <a:rPr lang="vi-VN" dirty="0">
                <a:latin typeface="+mn-lt"/>
              </a:rPr>
              <a:t>hả năng bị bệnh </a:t>
            </a:r>
            <a:r>
              <a:rPr lang="en-US" b="1" dirty="0" err="1">
                <a:latin typeface="+mn-lt"/>
              </a:rPr>
              <a:t>thấp</a:t>
            </a:r>
            <a:r>
              <a:rPr lang="vi-VN" b="1" dirty="0">
                <a:latin typeface="+mn-lt"/>
              </a:rPr>
              <a:t> hơn </a:t>
            </a:r>
            <a:r>
              <a:rPr lang="vi-VN" dirty="0">
                <a:latin typeface="+mn-lt"/>
              </a:rPr>
              <a:t>khả năng không bị bệnh.</a:t>
            </a:r>
            <a:endParaRPr lang="en-US" dirty="0">
              <a:latin typeface="+mn-lt"/>
            </a:endParaRPr>
          </a:p>
        </p:txBody>
      </p:sp>
      <p:sp>
        <p:nvSpPr>
          <p:cNvPr id="15" name="TextBox 14"/>
          <p:cNvSpPr txBox="1"/>
          <p:nvPr/>
        </p:nvSpPr>
        <p:spPr>
          <a:xfrm>
            <a:off x="6386238" y="3742763"/>
            <a:ext cx="1986850" cy="738664"/>
          </a:xfrm>
          <a:prstGeom prst="rect">
            <a:avLst/>
          </a:prstGeom>
          <a:noFill/>
        </p:spPr>
        <p:txBody>
          <a:bodyPr wrap="square" rtlCol="0">
            <a:spAutoFit/>
          </a:bodyPr>
          <a:lstStyle/>
          <a:p>
            <a:r>
              <a:rPr lang="en-US" dirty="0">
                <a:latin typeface="+mn-lt"/>
              </a:rPr>
              <a:t>K</a:t>
            </a:r>
            <a:r>
              <a:rPr lang="vi-VN" dirty="0">
                <a:latin typeface="+mn-lt"/>
              </a:rPr>
              <a:t>hả năng bị bệnh </a:t>
            </a:r>
            <a:r>
              <a:rPr lang="en-US" b="1" dirty="0" err="1">
                <a:latin typeface="+mn-lt"/>
              </a:rPr>
              <a:t>bằng</a:t>
            </a:r>
            <a:r>
              <a:rPr lang="en-US" b="1" dirty="0">
                <a:latin typeface="+mn-lt"/>
              </a:rPr>
              <a:t> </a:t>
            </a:r>
            <a:r>
              <a:rPr lang="vi-VN" dirty="0">
                <a:latin typeface="+mn-lt"/>
              </a:rPr>
              <a:t>khả năng không bị bệnh.</a:t>
            </a:r>
            <a:endParaRPr lang="en-US" dirty="0">
              <a:latin typeface="+mn-lt"/>
            </a:endParaRPr>
          </a:p>
        </p:txBody>
      </p:sp>
      <p:sp>
        <p:nvSpPr>
          <p:cNvPr id="3" name="Slide Number Placeholder 2">
            <a:extLst>
              <a:ext uri="{FF2B5EF4-FFF2-40B4-BE49-F238E27FC236}">
                <a16:creationId xmlns:a16="http://schemas.microsoft.com/office/drawing/2014/main" id="{A92440AB-1A7B-45E8-8490-F89789ECF124}"/>
              </a:ext>
            </a:extLst>
          </p:cNvPr>
          <p:cNvSpPr>
            <a:spLocks noGrp="1"/>
          </p:cNvSpPr>
          <p:nvPr>
            <p:ph type="sldNum" sz="quarter" idx="10"/>
          </p:nvPr>
        </p:nvSpPr>
        <p:spPr/>
        <p:txBody>
          <a:bodyPr/>
          <a:lstStyle/>
          <a:p>
            <a:fld id="{D50E1D8B-DAD9-4457-9BB2-85013C3633ED}" type="slidenum">
              <a:rPr lang="vi-VN" smtClean="0"/>
              <a:t>20</a:t>
            </a:fld>
            <a:endParaRPr lang="vi-VN"/>
          </a:p>
        </p:txBody>
      </p:sp>
    </p:spTree>
    <p:extLst>
      <p:ext uri="{BB962C8B-B14F-4D97-AF65-F5344CB8AC3E}">
        <p14:creationId xmlns:p14="http://schemas.microsoft.com/office/powerpoint/2010/main" val="22521515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3224" y="445025"/>
            <a:ext cx="7717525" cy="572700"/>
          </a:xfrm>
        </p:spPr>
        <p:txBody>
          <a:bodyPr/>
          <a:lstStyle/>
          <a:p>
            <a:r>
              <a:rPr lang="en-US" b="1" dirty="0" err="1">
                <a:latin typeface="+mj-lt"/>
              </a:rPr>
              <a:t>Khái</a:t>
            </a:r>
            <a:r>
              <a:rPr lang="en-US" b="1" dirty="0">
                <a:latin typeface="+mj-lt"/>
              </a:rPr>
              <a:t> </a:t>
            </a:r>
            <a:r>
              <a:rPr lang="en-US" b="1" dirty="0" err="1">
                <a:latin typeface="+mj-lt"/>
              </a:rPr>
              <a:t>niệm</a:t>
            </a:r>
            <a:r>
              <a:rPr lang="en-US" b="1" dirty="0">
                <a:latin typeface="+mj-lt"/>
              </a:rPr>
              <a:t> – </a:t>
            </a:r>
            <a:r>
              <a:rPr lang="en-US" b="1" dirty="0" err="1">
                <a:latin typeface="+mj-lt"/>
              </a:rPr>
              <a:t>Tỷ</a:t>
            </a:r>
            <a:r>
              <a:rPr lang="en-US" b="1" dirty="0">
                <a:latin typeface="+mj-lt"/>
              </a:rPr>
              <a:t> </a:t>
            </a:r>
            <a:r>
              <a:rPr lang="en-US" b="1" dirty="0" err="1">
                <a:latin typeface="+mj-lt"/>
              </a:rPr>
              <a:t>số</a:t>
            </a:r>
            <a:r>
              <a:rPr lang="en-US" b="1" dirty="0">
                <a:latin typeface="+mj-lt"/>
              </a:rPr>
              <a:t> </a:t>
            </a:r>
            <a:r>
              <a:rPr lang="en-US" b="1" dirty="0" err="1">
                <a:latin typeface="+mj-lt"/>
              </a:rPr>
              <a:t>chênh</a:t>
            </a:r>
            <a:r>
              <a:rPr lang="en-US" b="1" dirty="0">
                <a:latin typeface="+mj-lt"/>
              </a:rPr>
              <a:t> (Odds ratio)</a:t>
            </a:r>
          </a:p>
        </p:txBody>
      </p:sp>
      <p:sp>
        <p:nvSpPr>
          <p:cNvPr id="3" name="Text Placeholder 2"/>
          <p:cNvSpPr>
            <a:spLocks noGrp="1"/>
          </p:cNvSpPr>
          <p:nvPr>
            <p:ph type="body" idx="1"/>
          </p:nvPr>
        </p:nvSpPr>
        <p:spPr/>
        <p:txBody>
          <a:bodyPr/>
          <a:lstStyle/>
          <a:p>
            <a:r>
              <a:rPr lang="vi-VN" sz="2400" dirty="0">
                <a:latin typeface="+mn-lt"/>
              </a:rPr>
              <a:t>Tỷ số chênh (OR) là tỉ số của 2 Odds. </a:t>
            </a:r>
            <a:endParaRPr lang="en-US" sz="2400" dirty="0">
              <a:latin typeface="+mn-lt"/>
            </a:endParaRPr>
          </a:p>
          <a:p>
            <a:r>
              <a:rPr lang="vi-VN" sz="2400" dirty="0">
                <a:latin typeface="+mn-lt"/>
              </a:rPr>
              <a:t>Odds ratio được dùng chủ yếu trong lĩnh vực thống kê mục đích để chuyển đổi giá trị xác suất trong khoảng (0; 1] thành những giá trị số thực nằm trong khoảng (- ∞, + ∞</a:t>
            </a:r>
            <a:r>
              <a:rPr lang="en-US" sz="2400" dirty="0">
                <a:latin typeface="+mn-lt"/>
              </a:rPr>
              <a:t>).</a:t>
            </a:r>
          </a:p>
        </p:txBody>
      </p:sp>
      <p:sp>
        <p:nvSpPr>
          <p:cNvPr id="4" name="Slide Number Placeholder 3">
            <a:extLst>
              <a:ext uri="{FF2B5EF4-FFF2-40B4-BE49-F238E27FC236}">
                <a16:creationId xmlns:a16="http://schemas.microsoft.com/office/drawing/2014/main" id="{86188BD5-D6AD-4213-9E98-1ED40457894D}"/>
              </a:ext>
            </a:extLst>
          </p:cNvPr>
          <p:cNvSpPr>
            <a:spLocks noGrp="1"/>
          </p:cNvSpPr>
          <p:nvPr>
            <p:ph type="sldNum" sz="quarter" idx="10"/>
          </p:nvPr>
        </p:nvSpPr>
        <p:spPr/>
        <p:txBody>
          <a:bodyPr/>
          <a:lstStyle/>
          <a:p>
            <a:fld id="{D50E1D8B-DAD9-4457-9BB2-85013C3633ED}" type="slidenum">
              <a:rPr lang="vi-VN" smtClean="0"/>
              <a:t>21</a:t>
            </a:fld>
            <a:endParaRPr lang="vi-VN"/>
          </a:p>
        </p:txBody>
      </p:sp>
    </p:spTree>
    <p:extLst>
      <p:ext uri="{BB962C8B-B14F-4D97-AF65-F5344CB8AC3E}">
        <p14:creationId xmlns:p14="http://schemas.microsoft.com/office/powerpoint/2010/main" val="3498341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3224" y="445025"/>
            <a:ext cx="7717525" cy="572700"/>
          </a:xfrm>
        </p:spPr>
        <p:txBody>
          <a:bodyPr/>
          <a:lstStyle/>
          <a:p>
            <a:r>
              <a:rPr lang="en-US" b="1" dirty="0" err="1">
                <a:latin typeface="+mj-lt"/>
              </a:rPr>
              <a:t>Khái</a:t>
            </a:r>
            <a:r>
              <a:rPr lang="en-US" b="1" dirty="0">
                <a:latin typeface="+mj-lt"/>
              </a:rPr>
              <a:t> </a:t>
            </a:r>
            <a:r>
              <a:rPr lang="en-US" b="1" dirty="0" err="1">
                <a:latin typeface="+mj-lt"/>
              </a:rPr>
              <a:t>niệm</a:t>
            </a:r>
            <a:r>
              <a:rPr lang="en-US" b="1" dirty="0">
                <a:latin typeface="+mj-lt"/>
              </a:rPr>
              <a:t> – </a:t>
            </a:r>
            <a:r>
              <a:rPr lang="en-US" b="1" dirty="0" err="1">
                <a:latin typeface="+mj-lt"/>
              </a:rPr>
              <a:t>Hàm</a:t>
            </a:r>
            <a:r>
              <a:rPr lang="en-US" b="1" dirty="0">
                <a:latin typeface="+mj-lt"/>
              </a:rPr>
              <a:t> Sigmoid</a:t>
            </a:r>
          </a:p>
        </p:txBody>
      </p:sp>
      <p:sp>
        <p:nvSpPr>
          <p:cNvPr id="3" name="Text Placeholder 2"/>
          <p:cNvSpPr>
            <a:spLocks noGrp="1"/>
          </p:cNvSpPr>
          <p:nvPr>
            <p:ph type="body" idx="1"/>
          </p:nvPr>
        </p:nvSpPr>
        <p:spPr/>
        <p:txBody>
          <a:bodyPr/>
          <a:lstStyle/>
          <a:p>
            <a:r>
              <a:rPr lang="vi-VN" sz="2400" dirty="0">
                <a:latin typeface="+mn-lt"/>
              </a:rPr>
              <a:t>Hàm Sigmoid</a:t>
            </a:r>
            <a:r>
              <a:rPr lang="en-US" sz="2400" dirty="0">
                <a:latin typeface="+mn-lt"/>
              </a:rPr>
              <a:t> (Logistic)</a:t>
            </a:r>
            <a:r>
              <a:rPr lang="vi-VN" sz="2400" dirty="0">
                <a:latin typeface="+mn-lt"/>
              </a:rPr>
              <a:t> là một hàm số có dạng đường cong hình S (đường cong sigmoid)</a:t>
            </a:r>
            <a:r>
              <a:rPr lang="en-US" sz="2400" dirty="0">
                <a:latin typeface="+mn-lt"/>
              </a:rPr>
              <a:t>: </a:t>
            </a:r>
          </a:p>
        </p:txBody>
      </p:sp>
      <p:sp>
        <p:nvSpPr>
          <p:cNvPr id="8" name="Text Placeholder 2"/>
          <p:cNvSpPr txBox="1">
            <a:spLocks/>
          </p:cNvSpPr>
          <p:nvPr/>
        </p:nvSpPr>
        <p:spPr>
          <a:xfrm>
            <a:off x="713224" y="3495600"/>
            <a:ext cx="7717500" cy="3295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800"/>
              <a:buFont typeface="Lato"/>
              <a:buChar char="●"/>
              <a:defRPr sz="1100" b="0" i="0" u="none" strike="noStrike" cap="none">
                <a:solidFill>
                  <a:schemeClr val="dk2"/>
                </a:solidFill>
                <a:latin typeface="Montserrat"/>
                <a:ea typeface="Montserrat"/>
                <a:cs typeface="Montserrat"/>
                <a:sym typeface="Montserrat"/>
              </a:defRPr>
            </a:lvl1pPr>
            <a:lvl2pPr marL="914400" marR="0" lvl="1" indent="-317500" algn="l" rtl="0">
              <a:lnSpc>
                <a:spcPct val="115000"/>
              </a:lnSpc>
              <a:spcBef>
                <a:spcPts val="0"/>
              </a:spcBef>
              <a:spcAft>
                <a:spcPts val="0"/>
              </a:spcAft>
              <a:buClr>
                <a:schemeClr val="dk1"/>
              </a:buClr>
              <a:buSzPts val="1400"/>
              <a:buFont typeface="Lato"/>
              <a:buChar char="○"/>
              <a:defRPr sz="1400" b="0" i="0" u="none" strike="noStrike" cap="none">
                <a:solidFill>
                  <a:schemeClr val="dk2"/>
                </a:solidFill>
                <a:latin typeface="Montserrat"/>
                <a:ea typeface="Montserrat"/>
                <a:cs typeface="Montserrat"/>
                <a:sym typeface="Montserrat"/>
              </a:defRPr>
            </a:lvl2pPr>
            <a:lvl3pPr marL="1371600" marR="0" lvl="2" indent="-317500" algn="l" rtl="0">
              <a:lnSpc>
                <a:spcPct val="115000"/>
              </a:lnSpc>
              <a:spcBef>
                <a:spcPts val="0"/>
              </a:spcBef>
              <a:spcAft>
                <a:spcPts val="0"/>
              </a:spcAft>
              <a:buClr>
                <a:schemeClr val="dk1"/>
              </a:buClr>
              <a:buSzPts val="1400"/>
              <a:buFont typeface="Lato"/>
              <a:buChar char="■"/>
              <a:defRPr sz="1400" b="0" i="0" u="none" strike="noStrike" cap="none">
                <a:solidFill>
                  <a:schemeClr val="dk2"/>
                </a:solidFill>
                <a:latin typeface="Montserrat"/>
                <a:ea typeface="Montserrat"/>
                <a:cs typeface="Montserrat"/>
                <a:sym typeface="Montserrat"/>
              </a:defRPr>
            </a:lvl3pPr>
            <a:lvl4pPr marL="1828800" marR="0" lvl="3" indent="-317500" algn="l" rtl="0">
              <a:lnSpc>
                <a:spcPct val="115000"/>
              </a:lnSpc>
              <a:spcBef>
                <a:spcPts val="0"/>
              </a:spcBef>
              <a:spcAft>
                <a:spcPts val="0"/>
              </a:spcAft>
              <a:buClr>
                <a:schemeClr val="dk1"/>
              </a:buClr>
              <a:buSzPts val="1400"/>
              <a:buFont typeface="Lato"/>
              <a:buChar char="●"/>
              <a:defRPr sz="1400" b="0" i="0" u="none" strike="noStrike" cap="none">
                <a:solidFill>
                  <a:schemeClr val="dk2"/>
                </a:solidFill>
                <a:latin typeface="Montserrat"/>
                <a:ea typeface="Montserrat"/>
                <a:cs typeface="Montserrat"/>
                <a:sym typeface="Montserrat"/>
              </a:defRPr>
            </a:lvl4pPr>
            <a:lvl5pPr marL="2286000" marR="0" lvl="4" indent="-317500" algn="l" rtl="0">
              <a:lnSpc>
                <a:spcPct val="115000"/>
              </a:lnSpc>
              <a:spcBef>
                <a:spcPts val="0"/>
              </a:spcBef>
              <a:spcAft>
                <a:spcPts val="0"/>
              </a:spcAft>
              <a:buClr>
                <a:schemeClr val="dk1"/>
              </a:buClr>
              <a:buSzPts val="1400"/>
              <a:buFont typeface="Lato"/>
              <a:buChar char="○"/>
              <a:defRPr sz="1400" b="0" i="0" u="none" strike="noStrike" cap="none">
                <a:solidFill>
                  <a:schemeClr val="dk2"/>
                </a:solidFill>
                <a:latin typeface="Montserrat"/>
                <a:ea typeface="Montserrat"/>
                <a:cs typeface="Montserrat"/>
                <a:sym typeface="Montserrat"/>
              </a:defRPr>
            </a:lvl5pPr>
            <a:lvl6pPr marL="2743200" marR="0" lvl="5" indent="-317500" algn="l" rtl="0">
              <a:lnSpc>
                <a:spcPct val="115000"/>
              </a:lnSpc>
              <a:spcBef>
                <a:spcPts val="0"/>
              </a:spcBef>
              <a:spcAft>
                <a:spcPts val="0"/>
              </a:spcAft>
              <a:buClr>
                <a:schemeClr val="dk1"/>
              </a:buClr>
              <a:buSzPts val="1400"/>
              <a:buFont typeface="Lato"/>
              <a:buChar char="■"/>
              <a:defRPr sz="1400" b="0" i="0" u="none" strike="noStrike" cap="none">
                <a:solidFill>
                  <a:schemeClr val="dk2"/>
                </a:solidFill>
                <a:latin typeface="Montserrat"/>
                <a:ea typeface="Montserrat"/>
                <a:cs typeface="Montserrat"/>
                <a:sym typeface="Montserrat"/>
              </a:defRPr>
            </a:lvl6pPr>
            <a:lvl7pPr marL="3200400" marR="0" lvl="6" indent="-317500" algn="l" rtl="0">
              <a:lnSpc>
                <a:spcPct val="115000"/>
              </a:lnSpc>
              <a:spcBef>
                <a:spcPts val="0"/>
              </a:spcBef>
              <a:spcAft>
                <a:spcPts val="0"/>
              </a:spcAft>
              <a:buClr>
                <a:schemeClr val="dk1"/>
              </a:buClr>
              <a:buSzPts val="1400"/>
              <a:buFont typeface="Lato"/>
              <a:buChar char="●"/>
              <a:defRPr sz="1400" b="0" i="0" u="none" strike="noStrike" cap="none">
                <a:solidFill>
                  <a:schemeClr val="dk2"/>
                </a:solidFill>
                <a:latin typeface="Montserrat"/>
                <a:ea typeface="Montserrat"/>
                <a:cs typeface="Montserrat"/>
                <a:sym typeface="Montserrat"/>
              </a:defRPr>
            </a:lvl7pPr>
            <a:lvl8pPr marL="3657600" marR="0" lvl="7" indent="-317500" algn="l" rtl="0">
              <a:lnSpc>
                <a:spcPct val="115000"/>
              </a:lnSpc>
              <a:spcBef>
                <a:spcPts val="0"/>
              </a:spcBef>
              <a:spcAft>
                <a:spcPts val="0"/>
              </a:spcAft>
              <a:buClr>
                <a:schemeClr val="dk1"/>
              </a:buClr>
              <a:buSzPts val="1400"/>
              <a:buFont typeface="Lato"/>
              <a:buChar char="○"/>
              <a:defRPr sz="1400" b="0" i="0" u="none" strike="noStrike" cap="none">
                <a:solidFill>
                  <a:schemeClr val="dk2"/>
                </a:solidFill>
                <a:latin typeface="Montserrat"/>
                <a:ea typeface="Montserrat"/>
                <a:cs typeface="Montserrat"/>
                <a:sym typeface="Montserrat"/>
              </a:defRPr>
            </a:lvl8pPr>
            <a:lvl9pPr marL="4114800" marR="0" lvl="8" indent="-317500" algn="l" rtl="0">
              <a:lnSpc>
                <a:spcPct val="115000"/>
              </a:lnSpc>
              <a:spcBef>
                <a:spcPts val="0"/>
              </a:spcBef>
              <a:spcAft>
                <a:spcPts val="0"/>
              </a:spcAft>
              <a:buClr>
                <a:schemeClr val="dk1"/>
              </a:buClr>
              <a:buSzPts val="1400"/>
              <a:buFont typeface="Lato"/>
              <a:buChar char="■"/>
              <a:defRPr sz="1400" b="0" i="0" u="none" strike="noStrike" cap="none">
                <a:solidFill>
                  <a:schemeClr val="dk2"/>
                </a:solidFill>
                <a:latin typeface="Montserrat"/>
                <a:ea typeface="Montserrat"/>
                <a:cs typeface="Montserrat"/>
                <a:sym typeface="Montserrat"/>
              </a:defRPr>
            </a:lvl9pPr>
          </a:lstStyle>
          <a:p>
            <a:r>
              <a:rPr lang="en-US" sz="2400" dirty="0" err="1">
                <a:latin typeface="+mn-lt"/>
              </a:rPr>
              <a:t>Nếu</a:t>
            </a:r>
            <a:r>
              <a:rPr lang="en-US" sz="2400" dirty="0">
                <a:latin typeface="+mn-lt"/>
              </a:rPr>
              <a:t> y &gt; 0.5: </a:t>
            </a:r>
            <a:r>
              <a:rPr lang="en-US" sz="2400" dirty="0" err="1">
                <a:latin typeface="+mn-lt"/>
              </a:rPr>
              <a:t>Phân</a:t>
            </a:r>
            <a:r>
              <a:rPr lang="en-US" sz="2400" dirty="0">
                <a:latin typeface="+mn-lt"/>
              </a:rPr>
              <a:t> </a:t>
            </a:r>
            <a:r>
              <a:rPr lang="en-US" sz="2400" dirty="0" err="1">
                <a:latin typeface="+mn-lt"/>
              </a:rPr>
              <a:t>loại</a:t>
            </a:r>
            <a:r>
              <a:rPr lang="en-US" sz="2400" dirty="0">
                <a:latin typeface="+mn-lt"/>
              </a:rPr>
              <a:t> </a:t>
            </a:r>
            <a:r>
              <a:rPr lang="en-US" sz="2400" dirty="0" err="1">
                <a:latin typeface="+mn-lt"/>
              </a:rPr>
              <a:t>nhãn</a:t>
            </a:r>
            <a:r>
              <a:rPr lang="en-US" sz="2400" dirty="0">
                <a:latin typeface="+mn-lt"/>
              </a:rPr>
              <a:t> </a:t>
            </a:r>
            <a:r>
              <a:rPr lang="en-US" sz="2400" dirty="0" err="1">
                <a:latin typeface="+mn-lt"/>
              </a:rPr>
              <a:t>là</a:t>
            </a:r>
            <a:r>
              <a:rPr lang="en-US" sz="2400" dirty="0">
                <a:latin typeface="+mn-lt"/>
              </a:rPr>
              <a:t> </a:t>
            </a:r>
            <a:r>
              <a:rPr lang="en-US" sz="2400" dirty="0" err="1">
                <a:latin typeface="+mn-lt"/>
              </a:rPr>
              <a:t>lớp</a:t>
            </a:r>
            <a:r>
              <a:rPr lang="en-US" sz="2400" dirty="0">
                <a:latin typeface="+mn-lt"/>
              </a:rPr>
              <a:t> 1</a:t>
            </a:r>
          </a:p>
          <a:p>
            <a:r>
              <a:rPr lang="en-US" sz="2400" dirty="0" err="1">
                <a:latin typeface="+mn-lt"/>
              </a:rPr>
              <a:t>Nếu</a:t>
            </a:r>
            <a:r>
              <a:rPr lang="en-US" sz="2400" dirty="0">
                <a:latin typeface="+mn-lt"/>
              </a:rPr>
              <a:t> y &lt; 0.5: </a:t>
            </a:r>
            <a:r>
              <a:rPr lang="en-US" sz="2400" dirty="0" err="1">
                <a:latin typeface="+mn-lt"/>
              </a:rPr>
              <a:t>Phân</a:t>
            </a:r>
            <a:r>
              <a:rPr lang="en-US" sz="2400" dirty="0">
                <a:latin typeface="+mn-lt"/>
              </a:rPr>
              <a:t> </a:t>
            </a:r>
            <a:r>
              <a:rPr lang="en-US" sz="2400" dirty="0" err="1">
                <a:latin typeface="+mn-lt"/>
              </a:rPr>
              <a:t>loại</a:t>
            </a:r>
            <a:r>
              <a:rPr lang="en-US" sz="2400" dirty="0">
                <a:latin typeface="+mn-lt"/>
              </a:rPr>
              <a:t> </a:t>
            </a:r>
            <a:r>
              <a:rPr lang="en-US" sz="2400" dirty="0" err="1">
                <a:latin typeface="+mn-lt"/>
              </a:rPr>
              <a:t>nhãn</a:t>
            </a:r>
            <a:r>
              <a:rPr lang="en-US" sz="2400" dirty="0">
                <a:latin typeface="+mn-lt"/>
              </a:rPr>
              <a:t> </a:t>
            </a:r>
            <a:r>
              <a:rPr lang="en-US" sz="2400" dirty="0" err="1">
                <a:latin typeface="+mn-lt"/>
              </a:rPr>
              <a:t>là</a:t>
            </a:r>
            <a:r>
              <a:rPr lang="en-US" sz="2400" dirty="0">
                <a:latin typeface="+mn-lt"/>
              </a:rPr>
              <a:t> </a:t>
            </a:r>
            <a:r>
              <a:rPr lang="en-US" sz="2400" dirty="0" err="1">
                <a:latin typeface="+mn-lt"/>
              </a:rPr>
              <a:t>lớp</a:t>
            </a:r>
            <a:r>
              <a:rPr lang="en-US" sz="2400" dirty="0">
                <a:latin typeface="+mn-lt"/>
              </a:rPr>
              <a:t> 0</a:t>
            </a:r>
          </a:p>
        </p:txBody>
      </p:sp>
      <p:pic>
        <p:nvPicPr>
          <p:cNvPr id="9" name="Picture 8"/>
          <p:cNvPicPr/>
          <p:nvPr/>
        </p:nvPicPr>
        <p:blipFill>
          <a:blip r:embed="rId2">
            <a:extLst>
              <a:ext uri="{28A0092B-C50C-407E-A947-70E740481C1C}">
                <a14:useLocalDpi xmlns:a14="http://schemas.microsoft.com/office/drawing/2010/main" val="0"/>
              </a:ext>
            </a:extLst>
          </a:blip>
          <a:srcRect/>
          <a:stretch>
            <a:fillRect/>
          </a:stretch>
        </p:blipFill>
        <p:spPr bwMode="auto">
          <a:xfrm>
            <a:off x="2873311" y="2449074"/>
            <a:ext cx="3619948" cy="633085"/>
          </a:xfrm>
          <a:prstGeom prst="rect">
            <a:avLst/>
          </a:prstGeom>
          <a:noFill/>
          <a:ln>
            <a:noFill/>
          </a:ln>
        </p:spPr>
      </p:pic>
      <p:sp>
        <p:nvSpPr>
          <p:cNvPr id="4" name="Slide Number Placeholder 3">
            <a:extLst>
              <a:ext uri="{FF2B5EF4-FFF2-40B4-BE49-F238E27FC236}">
                <a16:creationId xmlns:a16="http://schemas.microsoft.com/office/drawing/2014/main" id="{5D8618B5-F6BD-42B9-8CF9-7B6E0B867335}"/>
              </a:ext>
            </a:extLst>
          </p:cNvPr>
          <p:cNvSpPr>
            <a:spLocks noGrp="1"/>
          </p:cNvSpPr>
          <p:nvPr>
            <p:ph type="sldNum" sz="quarter" idx="10"/>
          </p:nvPr>
        </p:nvSpPr>
        <p:spPr/>
        <p:txBody>
          <a:bodyPr/>
          <a:lstStyle/>
          <a:p>
            <a:fld id="{D50E1D8B-DAD9-4457-9BB2-85013C3633ED}" type="slidenum">
              <a:rPr lang="vi-VN" smtClean="0"/>
              <a:t>22</a:t>
            </a:fld>
            <a:endParaRPr lang="vi-VN"/>
          </a:p>
        </p:txBody>
      </p:sp>
    </p:spTree>
    <p:extLst>
      <p:ext uri="{BB962C8B-B14F-4D97-AF65-F5344CB8AC3E}">
        <p14:creationId xmlns:p14="http://schemas.microsoft.com/office/powerpoint/2010/main" val="2067322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3224" y="445025"/>
            <a:ext cx="7717525" cy="572700"/>
          </a:xfrm>
        </p:spPr>
        <p:txBody>
          <a:bodyPr/>
          <a:lstStyle/>
          <a:p>
            <a:r>
              <a:rPr lang="en-US" b="1" dirty="0" err="1">
                <a:latin typeface="+mj-lt"/>
              </a:rPr>
              <a:t>Thực</a:t>
            </a:r>
            <a:r>
              <a:rPr lang="en-US" b="1" dirty="0">
                <a:latin typeface="+mj-lt"/>
              </a:rPr>
              <a:t> </a:t>
            </a:r>
            <a:r>
              <a:rPr lang="en-US" b="1" dirty="0" err="1">
                <a:latin typeface="+mj-lt"/>
              </a:rPr>
              <a:t>nghiệm</a:t>
            </a:r>
            <a:r>
              <a:rPr lang="en-US" b="1" dirty="0">
                <a:latin typeface="+mj-lt"/>
              </a:rPr>
              <a:t> – </a:t>
            </a:r>
            <a:r>
              <a:rPr lang="en-US" b="1" dirty="0" err="1">
                <a:latin typeface="+mj-lt"/>
              </a:rPr>
              <a:t>Giới</a:t>
            </a:r>
            <a:r>
              <a:rPr lang="en-US" b="1" dirty="0">
                <a:latin typeface="+mj-lt"/>
              </a:rPr>
              <a:t> </a:t>
            </a:r>
            <a:r>
              <a:rPr lang="en-US" b="1" dirty="0" err="1">
                <a:latin typeface="+mj-lt"/>
              </a:rPr>
              <a:t>thiệu</a:t>
            </a:r>
            <a:r>
              <a:rPr lang="en-US" b="1" dirty="0">
                <a:latin typeface="+mj-lt"/>
              </a:rPr>
              <a:t> </a:t>
            </a:r>
            <a:r>
              <a:rPr lang="en-US" b="1" dirty="0" err="1">
                <a:latin typeface="+mj-lt"/>
              </a:rPr>
              <a:t>bộ</a:t>
            </a:r>
            <a:r>
              <a:rPr lang="en-US" b="1" dirty="0">
                <a:latin typeface="+mj-lt"/>
              </a:rPr>
              <a:t> </a:t>
            </a:r>
            <a:r>
              <a:rPr lang="en-US" b="1" dirty="0" err="1">
                <a:latin typeface="+mj-lt"/>
              </a:rPr>
              <a:t>dữ</a:t>
            </a:r>
            <a:r>
              <a:rPr lang="en-US" b="1" dirty="0">
                <a:latin typeface="+mj-lt"/>
              </a:rPr>
              <a:t> </a:t>
            </a:r>
            <a:r>
              <a:rPr lang="en-US" b="1" dirty="0" err="1">
                <a:latin typeface="+mj-lt"/>
              </a:rPr>
              <a:t>liệu</a:t>
            </a:r>
            <a:endParaRPr lang="en-US" b="1" dirty="0">
              <a:latin typeface="+mj-lt"/>
            </a:endParaRPr>
          </a:p>
        </p:txBody>
      </p:sp>
      <p:sp>
        <p:nvSpPr>
          <p:cNvPr id="3" name="Text Placeholder 2"/>
          <p:cNvSpPr>
            <a:spLocks noGrp="1"/>
          </p:cNvSpPr>
          <p:nvPr>
            <p:ph type="body" idx="1"/>
          </p:nvPr>
        </p:nvSpPr>
        <p:spPr/>
        <p:txBody>
          <a:bodyPr/>
          <a:lstStyle/>
          <a:p>
            <a:r>
              <a:rPr lang="en-US" sz="2400" dirty="0" err="1">
                <a:latin typeface="+mn-lt"/>
              </a:rPr>
              <a:t>Gồm</a:t>
            </a:r>
            <a:r>
              <a:rPr lang="en-US" sz="2400" dirty="0">
                <a:latin typeface="+mn-lt"/>
              </a:rPr>
              <a:t> 303 </a:t>
            </a:r>
            <a:r>
              <a:rPr lang="en-US" sz="2400" dirty="0" err="1">
                <a:latin typeface="+mn-lt"/>
              </a:rPr>
              <a:t>dòng</a:t>
            </a:r>
            <a:r>
              <a:rPr lang="en-US" sz="2400" dirty="0">
                <a:latin typeface="+mn-lt"/>
              </a:rPr>
              <a:t> (</a:t>
            </a:r>
            <a:r>
              <a:rPr lang="en-US" sz="2400" dirty="0" err="1">
                <a:latin typeface="+mn-lt"/>
              </a:rPr>
              <a:t>bệnh</a:t>
            </a:r>
            <a:r>
              <a:rPr lang="en-US" sz="2400" dirty="0">
                <a:latin typeface="+mn-lt"/>
              </a:rPr>
              <a:t> </a:t>
            </a:r>
            <a:r>
              <a:rPr lang="en-US" sz="2400" dirty="0" err="1">
                <a:latin typeface="+mn-lt"/>
              </a:rPr>
              <a:t>nhân</a:t>
            </a:r>
            <a:r>
              <a:rPr lang="en-US" sz="2400" dirty="0">
                <a:latin typeface="+mn-lt"/>
              </a:rPr>
              <a:t>).</a:t>
            </a:r>
          </a:p>
          <a:p>
            <a:r>
              <a:rPr lang="en-US" sz="2400" dirty="0">
                <a:latin typeface="+mn-lt"/>
              </a:rPr>
              <a:t>T</a:t>
            </a:r>
            <a:r>
              <a:rPr lang="vi-VN" sz="2400" dirty="0">
                <a:latin typeface="+mn-lt"/>
              </a:rPr>
              <a:t>hông tin cá nhân </a:t>
            </a:r>
            <a:r>
              <a:rPr lang="en-US" sz="2400" dirty="0" err="1">
                <a:latin typeface="+mn-lt"/>
              </a:rPr>
              <a:t>và</a:t>
            </a:r>
            <a:r>
              <a:rPr lang="en-US" sz="2400" dirty="0">
                <a:latin typeface="+mn-lt"/>
              </a:rPr>
              <a:t> c</a:t>
            </a:r>
            <a:r>
              <a:rPr lang="vi-VN" sz="2400" dirty="0">
                <a:latin typeface="+mn-lt"/>
              </a:rPr>
              <a:t>hỉ số xét nghiệm lâm sàng</a:t>
            </a:r>
            <a:r>
              <a:rPr lang="en-US" sz="2400" dirty="0">
                <a:latin typeface="+mn-lt"/>
              </a:rPr>
              <a:t>.</a:t>
            </a:r>
            <a:r>
              <a:rPr lang="vi-VN" sz="2400" dirty="0">
                <a:latin typeface="+mn-lt"/>
              </a:rPr>
              <a:t> </a:t>
            </a:r>
            <a:endParaRPr lang="en-US" sz="2400" dirty="0">
              <a:latin typeface="+mn-lt"/>
            </a:endParaRPr>
          </a:p>
          <a:p>
            <a:r>
              <a:rPr lang="en-US" sz="2400" dirty="0" err="1">
                <a:latin typeface="+mn-lt"/>
              </a:rPr>
              <a:t>Tình</a:t>
            </a:r>
            <a:r>
              <a:rPr lang="en-US" sz="2400" dirty="0">
                <a:latin typeface="+mn-lt"/>
              </a:rPr>
              <a:t> </a:t>
            </a:r>
            <a:r>
              <a:rPr lang="en-US" sz="2400" dirty="0" err="1">
                <a:latin typeface="+mn-lt"/>
              </a:rPr>
              <a:t>trạng</a:t>
            </a:r>
            <a:r>
              <a:rPr lang="en-US" sz="2400" dirty="0">
                <a:latin typeface="+mn-lt"/>
              </a:rPr>
              <a:t> </a:t>
            </a:r>
            <a:r>
              <a:rPr lang="vi-VN" sz="2400" dirty="0">
                <a:latin typeface="+mn-lt"/>
              </a:rPr>
              <a:t>bị mắc bệnh tim mạch. </a:t>
            </a:r>
            <a:endParaRPr lang="en-US" sz="2400" dirty="0">
              <a:latin typeface="+mn-lt"/>
            </a:endParaRPr>
          </a:p>
          <a:p>
            <a:r>
              <a:rPr lang="en-US" sz="2400" dirty="0">
                <a:latin typeface="+mn-lt"/>
              </a:rPr>
              <a:t>T</a:t>
            </a:r>
            <a:r>
              <a:rPr lang="vi-VN" sz="2400" dirty="0">
                <a:latin typeface="+mn-lt"/>
              </a:rPr>
              <a:t>rích từ bộ dữ liệu “Cleveland Heart Disease” tại UCI Machine Learning Repository.</a:t>
            </a:r>
            <a:endParaRPr lang="en-US" sz="2400" dirty="0">
              <a:latin typeface="+mn-lt"/>
            </a:endParaRPr>
          </a:p>
        </p:txBody>
      </p:sp>
      <p:sp>
        <p:nvSpPr>
          <p:cNvPr id="4" name="Slide Number Placeholder 3">
            <a:extLst>
              <a:ext uri="{FF2B5EF4-FFF2-40B4-BE49-F238E27FC236}">
                <a16:creationId xmlns:a16="http://schemas.microsoft.com/office/drawing/2014/main" id="{F536DAF8-1390-4780-8B20-7A4D4C789B0F}"/>
              </a:ext>
            </a:extLst>
          </p:cNvPr>
          <p:cNvSpPr>
            <a:spLocks noGrp="1"/>
          </p:cNvSpPr>
          <p:nvPr>
            <p:ph type="sldNum" sz="quarter" idx="10"/>
          </p:nvPr>
        </p:nvSpPr>
        <p:spPr/>
        <p:txBody>
          <a:bodyPr/>
          <a:lstStyle/>
          <a:p>
            <a:fld id="{D50E1D8B-DAD9-4457-9BB2-85013C3633ED}" type="slidenum">
              <a:rPr lang="vi-VN" smtClean="0"/>
              <a:t>23</a:t>
            </a:fld>
            <a:endParaRPr lang="vi-VN"/>
          </a:p>
        </p:txBody>
      </p:sp>
    </p:spTree>
    <p:extLst>
      <p:ext uri="{BB962C8B-B14F-4D97-AF65-F5344CB8AC3E}">
        <p14:creationId xmlns:p14="http://schemas.microsoft.com/office/powerpoint/2010/main" val="1763080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3224" y="445025"/>
            <a:ext cx="7717525" cy="572700"/>
          </a:xfrm>
        </p:spPr>
        <p:txBody>
          <a:bodyPr/>
          <a:lstStyle/>
          <a:p>
            <a:r>
              <a:rPr lang="en-US" b="1" dirty="0" err="1">
                <a:latin typeface="+mj-lt"/>
              </a:rPr>
              <a:t>Thực</a:t>
            </a:r>
            <a:r>
              <a:rPr lang="en-US" b="1" dirty="0">
                <a:latin typeface="+mj-lt"/>
              </a:rPr>
              <a:t> </a:t>
            </a:r>
            <a:r>
              <a:rPr lang="en-US" b="1" dirty="0" err="1">
                <a:latin typeface="+mj-lt"/>
              </a:rPr>
              <a:t>nghiệm</a:t>
            </a:r>
            <a:r>
              <a:rPr lang="en-US" b="1" dirty="0">
                <a:latin typeface="+mj-lt"/>
              </a:rPr>
              <a:t> Python – </a:t>
            </a:r>
            <a:r>
              <a:rPr lang="en-US" b="1" dirty="0" err="1">
                <a:latin typeface="+mj-lt"/>
              </a:rPr>
              <a:t>Biến</a:t>
            </a:r>
            <a:r>
              <a:rPr lang="en-US" b="1" dirty="0">
                <a:latin typeface="+mj-lt"/>
              </a:rPr>
              <a:t> </a:t>
            </a:r>
            <a:r>
              <a:rPr lang="en-US" b="1" dirty="0" err="1">
                <a:latin typeface="+mj-lt"/>
              </a:rPr>
              <a:t>liên</a:t>
            </a:r>
            <a:r>
              <a:rPr lang="en-US" b="1" dirty="0">
                <a:latin typeface="+mj-lt"/>
              </a:rPr>
              <a:t> </a:t>
            </a:r>
            <a:r>
              <a:rPr lang="en-US" b="1" dirty="0" err="1">
                <a:latin typeface="+mj-lt"/>
              </a:rPr>
              <a:t>tục</a:t>
            </a:r>
            <a:endParaRPr lang="en-US" b="1" dirty="0">
              <a:latin typeface="+mj-lt"/>
            </a:endParaRPr>
          </a:p>
        </p:txBody>
      </p:sp>
      <p:pic>
        <p:nvPicPr>
          <p:cNvPr id="5" name="Picture 4"/>
          <p:cNvPicPr/>
          <p:nvPr/>
        </p:nvPicPr>
        <p:blipFill>
          <a:blip r:embed="rId2"/>
          <a:stretch>
            <a:fillRect/>
          </a:stretch>
        </p:blipFill>
        <p:spPr>
          <a:xfrm>
            <a:off x="2300273" y="1973974"/>
            <a:ext cx="4543425" cy="1447800"/>
          </a:xfrm>
          <a:prstGeom prst="rect">
            <a:avLst/>
          </a:prstGeom>
        </p:spPr>
      </p:pic>
      <p:pic>
        <p:nvPicPr>
          <p:cNvPr id="6" name="Picture 5"/>
          <p:cNvPicPr/>
          <p:nvPr/>
        </p:nvPicPr>
        <p:blipFill>
          <a:blip r:embed="rId3"/>
          <a:stretch>
            <a:fillRect/>
          </a:stretch>
        </p:blipFill>
        <p:spPr>
          <a:xfrm>
            <a:off x="3207700" y="1143853"/>
            <a:ext cx="2728569" cy="3547984"/>
          </a:xfrm>
          <a:prstGeom prst="rect">
            <a:avLst/>
          </a:prstGeom>
        </p:spPr>
      </p:pic>
      <p:pic>
        <p:nvPicPr>
          <p:cNvPr id="7" name="Picture 6"/>
          <p:cNvPicPr/>
          <p:nvPr/>
        </p:nvPicPr>
        <p:blipFill>
          <a:blip r:embed="rId4"/>
          <a:stretch>
            <a:fillRect/>
          </a:stretch>
        </p:blipFill>
        <p:spPr>
          <a:xfrm>
            <a:off x="495284" y="1741596"/>
            <a:ext cx="4076700" cy="2085975"/>
          </a:xfrm>
          <a:prstGeom prst="rect">
            <a:avLst/>
          </a:prstGeom>
        </p:spPr>
      </p:pic>
      <p:pic>
        <p:nvPicPr>
          <p:cNvPr id="8" name="Picture 7"/>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945234" y="1417745"/>
            <a:ext cx="3485515" cy="2733675"/>
          </a:xfrm>
          <a:prstGeom prst="rect">
            <a:avLst/>
          </a:prstGeom>
          <a:noFill/>
          <a:ln>
            <a:noFill/>
          </a:ln>
        </p:spPr>
      </p:pic>
      <p:pic>
        <p:nvPicPr>
          <p:cNvPr id="9" name="Picture 8"/>
          <p:cNvPicPr/>
          <p:nvPr/>
        </p:nvPicPr>
        <p:blipFill>
          <a:blip r:embed="rId6"/>
          <a:stretch>
            <a:fillRect/>
          </a:stretch>
        </p:blipFill>
        <p:spPr>
          <a:xfrm>
            <a:off x="1600184" y="1081750"/>
            <a:ext cx="5943600" cy="1067435"/>
          </a:xfrm>
          <a:prstGeom prst="rect">
            <a:avLst/>
          </a:prstGeom>
        </p:spPr>
      </p:pic>
      <p:pic>
        <p:nvPicPr>
          <p:cNvPr id="10" name="Picture 9"/>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844035" y="2205278"/>
            <a:ext cx="3428821" cy="2689457"/>
          </a:xfrm>
          <a:prstGeom prst="rect">
            <a:avLst/>
          </a:prstGeom>
          <a:noFill/>
          <a:ln>
            <a:noFill/>
          </a:ln>
        </p:spPr>
      </p:pic>
      <p:pic>
        <p:nvPicPr>
          <p:cNvPr id="11" name="Picture 10"/>
          <p:cNvPicPr/>
          <p:nvPr/>
        </p:nvPicPr>
        <p:blipFill>
          <a:blip r:embed="rId8"/>
          <a:stretch>
            <a:fillRect/>
          </a:stretch>
        </p:blipFill>
        <p:spPr>
          <a:xfrm>
            <a:off x="1586645" y="1360984"/>
            <a:ext cx="5943600" cy="2305050"/>
          </a:xfrm>
          <a:prstGeom prst="rect">
            <a:avLst/>
          </a:prstGeom>
        </p:spPr>
      </p:pic>
      <p:sp>
        <p:nvSpPr>
          <p:cNvPr id="12" name="Rectangle 11"/>
          <p:cNvSpPr/>
          <p:nvPr/>
        </p:nvSpPr>
        <p:spPr>
          <a:xfrm>
            <a:off x="577405" y="3863526"/>
            <a:ext cx="7768473" cy="577850"/>
          </a:xfrm>
          <a:prstGeom prst="rect">
            <a:avLst/>
          </a:prstGeom>
        </p:spPr>
        <p:txBody>
          <a:bodyPr wrap="none">
            <a:spAutoFit/>
          </a:bodyPr>
          <a:lstStyle/>
          <a:p>
            <a:pPr algn="ctr">
              <a:lnSpc>
                <a:spcPct val="150000"/>
              </a:lnSpc>
              <a:spcAft>
                <a:spcPts val="600"/>
              </a:spcAft>
            </a:pPr>
            <a:r>
              <a:rPr lang="en-US" sz="2400" b="1" i="1" dirty="0">
                <a:latin typeface="+mn-lt"/>
                <a:ea typeface="SimSun" panose="02010600030101010101" pitchFamily="2" charset="-122"/>
              </a:rPr>
              <a:t>Heart disease = </a:t>
            </a:r>
            <a:r>
              <a:rPr lang="vi-VN" sz="2400" b="1" i="1" dirty="0">
                <a:latin typeface="+mn-lt"/>
                <a:ea typeface="Calibri" panose="020F0502020204030204" pitchFamily="34" charset="0"/>
                <a:cs typeface="Times New Roman" panose="02020603050405020304" pitchFamily="18" charset="0"/>
              </a:rPr>
              <a:t>– </a:t>
            </a:r>
            <a:r>
              <a:rPr lang="en-US" sz="2400" b="1" i="1" dirty="0">
                <a:latin typeface="+mn-lt"/>
                <a:ea typeface="SimSun" panose="02010600030101010101" pitchFamily="2" charset="-122"/>
              </a:rPr>
              <a:t>6.27109675 + 0.04355535 * </a:t>
            </a:r>
            <a:r>
              <a:rPr lang="en-US" sz="2400" b="1" i="1" dirty="0" err="1">
                <a:latin typeface="+mn-lt"/>
                <a:ea typeface="SimSun" panose="02010600030101010101" pitchFamily="2" charset="-122"/>
              </a:rPr>
              <a:t>thalach</a:t>
            </a:r>
            <a:endParaRPr lang="en-US" sz="2400" dirty="0">
              <a:latin typeface="+mn-lt"/>
              <a:ea typeface="SimSun" panose="02010600030101010101" pitchFamily="2" charset="-122"/>
            </a:endParaRPr>
          </a:p>
        </p:txBody>
      </p:sp>
      <p:pic>
        <p:nvPicPr>
          <p:cNvPr id="13" name="Picture 12"/>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391190" y="1073818"/>
            <a:ext cx="4334510" cy="3400425"/>
          </a:xfrm>
          <a:prstGeom prst="rect">
            <a:avLst/>
          </a:prstGeom>
          <a:noFill/>
          <a:ln>
            <a:noFill/>
          </a:ln>
        </p:spPr>
      </p:pic>
      <p:pic>
        <p:nvPicPr>
          <p:cNvPr id="15" name="Picture 14"/>
          <p:cNvPicPr/>
          <p:nvPr/>
        </p:nvPicPr>
        <p:blipFill>
          <a:blip r:embed="rId10"/>
          <a:stretch>
            <a:fillRect/>
          </a:stretch>
        </p:blipFill>
        <p:spPr>
          <a:xfrm>
            <a:off x="2401032" y="1073818"/>
            <a:ext cx="4314825" cy="3640455"/>
          </a:xfrm>
          <a:prstGeom prst="rect">
            <a:avLst/>
          </a:prstGeom>
        </p:spPr>
      </p:pic>
      <p:pic>
        <p:nvPicPr>
          <p:cNvPr id="16" name="Picture 15"/>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785206" y="1167053"/>
            <a:ext cx="3546475" cy="3371215"/>
          </a:xfrm>
          <a:prstGeom prst="rect">
            <a:avLst/>
          </a:prstGeom>
          <a:noFill/>
          <a:ln>
            <a:noFill/>
          </a:ln>
        </p:spPr>
      </p:pic>
      <p:pic>
        <p:nvPicPr>
          <p:cNvPr id="17" name="Picture 16"/>
          <p:cNvPicPr/>
          <p:nvPr/>
        </p:nvPicPr>
        <p:blipFill>
          <a:blip r:embed="rId12"/>
          <a:stretch>
            <a:fillRect/>
          </a:stretch>
        </p:blipFill>
        <p:spPr>
          <a:xfrm>
            <a:off x="2686050" y="1714500"/>
            <a:ext cx="3771900" cy="1714500"/>
          </a:xfrm>
          <a:prstGeom prst="rect">
            <a:avLst/>
          </a:prstGeom>
        </p:spPr>
      </p:pic>
      <p:sp>
        <p:nvSpPr>
          <p:cNvPr id="3" name="Slide Number Placeholder 2">
            <a:extLst>
              <a:ext uri="{FF2B5EF4-FFF2-40B4-BE49-F238E27FC236}">
                <a16:creationId xmlns:a16="http://schemas.microsoft.com/office/drawing/2014/main" id="{4C27BE20-3566-47B3-88EF-AD27C8CBF4FE}"/>
              </a:ext>
            </a:extLst>
          </p:cNvPr>
          <p:cNvSpPr>
            <a:spLocks noGrp="1"/>
          </p:cNvSpPr>
          <p:nvPr>
            <p:ph type="sldNum" sz="quarter" idx="10"/>
          </p:nvPr>
        </p:nvSpPr>
        <p:spPr/>
        <p:txBody>
          <a:bodyPr/>
          <a:lstStyle/>
          <a:p>
            <a:fld id="{D50E1D8B-DAD9-4457-9BB2-85013C3633ED}" type="slidenum">
              <a:rPr lang="vi-VN" smtClean="0"/>
              <a:t>24</a:t>
            </a:fld>
            <a:endParaRPr lang="vi-VN"/>
          </a:p>
        </p:txBody>
      </p:sp>
    </p:spTree>
    <p:extLst>
      <p:ext uri="{BB962C8B-B14F-4D97-AF65-F5344CB8AC3E}">
        <p14:creationId xmlns:p14="http://schemas.microsoft.com/office/powerpoint/2010/main" val="4261990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5"/>
                                        </p:tgtEl>
                                      </p:cBhvr>
                                    </p:animEffect>
                                    <p:set>
                                      <p:cBhvr>
                                        <p:cTn id="12" dur="1" fill="hold">
                                          <p:stCondLst>
                                            <p:cond delay="499"/>
                                          </p:stCondLst>
                                        </p:cTn>
                                        <p:tgtEl>
                                          <p:spTgt spid="5"/>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6"/>
                                        </p:tgtEl>
                                      </p:cBhvr>
                                    </p:animEffect>
                                    <p:set>
                                      <p:cBhvr>
                                        <p:cTn id="22" dur="1" fill="hold">
                                          <p:stCondLst>
                                            <p:cond delay="499"/>
                                          </p:stCondLst>
                                        </p:cTn>
                                        <p:tgtEl>
                                          <p:spTgt spid="6"/>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par>
                                <p:cTn id="28" presetID="10" presetClass="entr" presetSubtype="0" fill="hold" nodeType="with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500"/>
                                        <p:tgtEl>
                                          <p:spTgt spid="8"/>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xit" presetSubtype="0" fill="hold" nodeType="clickEffect">
                                  <p:stCondLst>
                                    <p:cond delay="0"/>
                                  </p:stCondLst>
                                  <p:childTnLst>
                                    <p:animEffect transition="out" filter="fade">
                                      <p:cBhvr>
                                        <p:cTn id="34" dur="500"/>
                                        <p:tgtEl>
                                          <p:spTgt spid="7"/>
                                        </p:tgtEl>
                                      </p:cBhvr>
                                    </p:animEffect>
                                    <p:set>
                                      <p:cBhvr>
                                        <p:cTn id="35" dur="1" fill="hold">
                                          <p:stCondLst>
                                            <p:cond delay="499"/>
                                          </p:stCondLst>
                                        </p:cTn>
                                        <p:tgtEl>
                                          <p:spTgt spid="7"/>
                                        </p:tgtEl>
                                        <p:attrNameLst>
                                          <p:attrName>style.visibility</p:attrName>
                                        </p:attrNameLst>
                                      </p:cBhvr>
                                      <p:to>
                                        <p:strVal val="hidden"/>
                                      </p:to>
                                    </p:set>
                                  </p:childTnLst>
                                </p:cTn>
                              </p:par>
                              <p:par>
                                <p:cTn id="36" presetID="10" presetClass="exit" presetSubtype="0" fill="hold" nodeType="withEffect">
                                  <p:stCondLst>
                                    <p:cond delay="0"/>
                                  </p:stCondLst>
                                  <p:childTnLst>
                                    <p:animEffect transition="out" filter="fade">
                                      <p:cBhvr>
                                        <p:cTn id="37" dur="500"/>
                                        <p:tgtEl>
                                          <p:spTgt spid="8"/>
                                        </p:tgtEl>
                                      </p:cBhvr>
                                    </p:animEffect>
                                    <p:set>
                                      <p:cBhvr>
                                        <p:cTn id="38" dur="1" fill="hold">
                                          <p:stCondLst>
                                            <p:cond delay="499"/>
                                          </p:stCondLst>
                                        </p:cTn>
                                        <p:tgtEl>
                                          <p:spTgt spid="8"/>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fade">
                                      <p:cBhvr>
                                        <p:cTn id="43" dur="500"/>
                                        <p:tgtEl>
                                          <p:spTgt spid="10"/>
                                        </p:tgtEl>
                                      </p:cBhvr>
                                    </p:animEffect>
                                  </p:childTnLst>
                                </p:cTn>
                              </p:par>
                              <p:par>
                                <p:cTn id="44" presetID="10" presetClass="entr" presetSubtype="0" fill="hold" nodeType="withEffect">
                                  <p:stCondLst>
                                    <p:cond delay="0"/>
                                  </p:stCondLst>
                                  <p:childTnLst>
                                    <p:set>
                                      <p:cBhvr>
                                        <p:cTn id="45" dur="1" fill="hold">
                                          <p:stCondLst>
                                            <p:cond delay="0"/>
                                          </p:stCondLst>
                                        </p:cTn>
                                        <p:tgtEl>
                                          <p:spTgt spid="9"/>
                                        </p:tgtEl>
                                        <p:attrNameLst>
                                          <p:attrName>style.visibility</p:attrName>
                                        </p:attrNameLst>
                                      </p:cBhvr>
                                      <p:to>
                                        <p:strVal val="visible"/>
                                      </p:to>
                                    </p:set>
                                    <p:animEffect transition="in" filter="fade">
                                      <p:cBhvr>
                                        <p:cTn id="46" dur="500"/>
                                        <p:tgtEl>
                                          <p:spTgt spid="9"/>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xit" presetSubtype="0" fill="hold" nodeType="clickEffect">
                                  <p:stCondLst>
                                    <p:cond delay="0"/>
                                  </p:stCondLst>
                                  <p:childTnLst>
                                    <p:animEffect transition="out" filter="fade">
                                      <p:cBhvr>
                                        <p:cTn id="50" dur="500"/>
                                        <p:tgtEl>
                                          <p:spTgt spid="10"/>
                                        </p:tgtEl>
                                      </p:cBhvr>
                                    </p:animEffect>
                                    <p:set>
                                      <p:cBhvr>
                                        <p:cTn id="51" dur="1" fill="hold">
                                          <p:stCondLst>
                                            <p:cond delay="499"/>
                                          </p:stCondLst>
                                        </p:cTn>
                                        <p:tgtEl>
                                          <p:spTgt spid="10"/>
                                        </p:tgtEl>
                                        <p:attrNameLst>
                                          <p:attrName>style.visibility</p:attrName>
                                        </p:attrNameLst>
                                      </p:cBhvr>
                                      <p:to>
                                        <p:strVal val="hidden"/>
                                      </p:to>
                                    </p:set>
                                  </p:childTnLst>
                                </p:cTn>
                              </p:par>
                              <p:par>
                                <p:cTn id="52" presetID="10" presetClass="exit" presetSubtype="0" fill="hold" nodeType="withEffect">
                                  <p:stCondLst>
                                    <p:cond delay="0"/>
                                  </p:stCondLst>
                                  <p:childTnLst>
                                    <p:animEffect transition="out" filter="fade">
                                      <p:cBhvr>
                                        <p:cTn id="53" dur="500"/>
                                        <p:tgtEl>
                                          <p:spTgt spid="9"/>
                                        </p:tgtEl>
                                      </p:cBhvr>
                                    </p:animEffect>
                                    <p:set>
                                      <p:cBhvr>
                                        <p:cTn id="54" dur="1" fill="hold">
                                          <p:stCondLst>
                                            <p:cond delay="499"/>
                                          </p:stCondLst>
                                        </p:cTn>
                                        <p:tgtEl>
                                          <p:spTgt spid="9"/>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11"/>
                                        </p:tgtEl>
                                        <p:attrNameLst>
                                          <p:attrName>style.visibility</p:attrName>
                                        </p:attrNameLst>
                                      </p:cBhvr>
                                      <p:to>
                                        <p:strVal val="visible"/>
                                      </p:to>
                                    </p:set>
                                    <p:animEffect transition="in" filter="fade">
                                      <p:cBhvr>
                                        <p:cTn id="59" dur="500"/>
                                        <p:tgtEl>
                                          <p:spTgt spid="11"/>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12"/>
                                        </p:tgtEl>
                                        <p:attrNameLst>
                                          <p:attrName>style.visibility</p:attrName>
                                        </p:attrNameLst>
                                      </p:cBhvr>
                                      <p:to>
                                        <p:strVal val="visible"/>
                                      </p:to>
                                    </p:set>
                                    <p:animEffect transition="in" filter="fade">
                                      <p:cBhvr>
                                        <p:cTn id="62" dur="500"/>
                                        <p:tgtEl>
                                          <p:spTgt spid="12"/>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xit" presetSubtype="0" fill="hold" nodeType="clickEffect">
                                  <p:stCondLst>
                                    <p:cond delay="0"/>
                                  </p:stCondLst>
                                  <p:childTnLst>
                                    <p:animEffect transition="out" filter="fade">
                                      <p:cBhvr>
                                        <p:cTn id="66" dur="500"/>
                                        <p:tgtEl>
                                          <p:spTgt spid="11"/>
                                        </p:tgtEl>
                                      </p:cBhvr>
                                    </p:animEffect>
                                    <p:set>
                                      <p:cBhvr>
                                        <p:cTn id="67" dur="1" fill="hold">
                                          <p:stCondLst>
                                            <p:cond delay="499"/>
                                          </p:stCondLst>
                                        </p:cTn>
                                        <p:tgtEl>
                                          <p:spTgt spid="11"/>
                                        </p:tgtEl>
                                        <p:attrNameLst>
                                          <p:attrName>style.visibility</p:attrName>
                                        </p:attrNameLst>
                                      </p:cBhvr>
                                      <p:to>
                                        <p:strVal val="hidden"/>
                                      </p:to>
                                    </p:set>
                                  </p:childTnLst>
                                </p:cTn>
                              </p:par>
                              <p:par>
                                <p:cTn id="68" presetID="10" presetClass="exit" presetSubtype="0" fill="hold" grpId="1" nodeType="withEffect">
                                  <p:stCondLst>
                                    <p:cond delay="0"/>
                                  </p:stCondLst>
                                  <p:childTnLst>
                                    <p:animEffect transition="out" filter="fade">
                                      <p:cBhvr>
                                        <p:cTn id="69" dur="500"/>
                                        <p:tgtEl>
                                          <p:spTgt spid="12"/>
                                        </p:tgtEl>
                                      </p:cBhvr>
                                    </p:animEffect>
                                    <p:set>
                                      <p:cBhvr>
                                        <p:cTn id="70" dur="1" fill="hold">
                                          <p:stCondLst>
                                            <p:cond delay="499"/>
                                          </p:stCondLst>
                                        </p:cTn>
                                        <p:tgtEl>
                                          <p:spTgt spid="12"/>
                                        </p:tgtEl>
                                        <p:attrNameLst>
                                          <p:attrName>style.visibility</p:attrName>
                                        </p:attrNameLst>
                                      </p:cBhvr>
                                      <p:to>
                                        <p:strVal val="hidden"/>
                                      </p:to>
                                    </p:se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nodeType="clickEffect">
                                  <p:stCondLst>
                                    <p:cond delay="0"/>
                                  </p:stCondLst>
                                  <p:childTnLst>
                                    <p:set>
                                      <p:cBhvr>
                                        <p:cTn id="74" dur="1" fill="hold">
                                          <p:stCondLst>
                                            <p:cond delay="0"/>
                                          </p:stCondLst>
                                        </p:cTn>
                                        <p:tgtEl>
                                          <p:spTgt spid="13"/>
                                        </p:tgtEl>
                                        <p:attrNameLst>
                                          <p:attrName>style.visibility</p:attrName>
                                        </p:attrNameLst>
                                      </p:cBhvr>
                                      <p:to>
                                        <p:strVal val="visible"/>
                                      </p:to>
                                    </p:set>
                                    <p:animEffect transition="in" filter="fade">
                                      <p:cBhvr>
                                        <p:cTn id="75" dur="500"/>
                                        <p:tgtEl>
                                          <p:spTgt spid="13"/>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xit" presetSubtype="0" fill="hold" nodeType="clickEffect">
                                  <p:stCondLst>
                                    <p:cond delay="0"/>
                                  </p:stCondLst>
                                  <p:childTnLst>
                                    <p:animEffect transition="out" filter="fade">
                                      <p:cBhvr>
                                        <p:cTn id="79" dur="500"/>
                                        <p:tgtEl>
                                          <p:spTgt spid="13"/>
                                        </p:tgtEl>
                                      </p:cBhvr>
                                    </p:animEffect>
                                    <p:set>
                                      <p:cBhvr>
                                        <p:cTn id="80" dur="1" fill="hold">
                                          <p:stCondLst>
                                            <p:cond delay="499"/>
                                          </p:stCondLst>
                                        </p:cTn>
                                        <p:tgtEl>
                                          <p:spTgt spid="13"/>
                                        </p:tgtEl>
                                        <p:attrNameLst>
                                          <p:attrName>style.visibility</p:attrName>
                                        </p:attrNameLst>
                                      </p:cBhvr>
                                      <p:to>
                                        <p:strVal val="hidden"/>
                                      </p:to>
                                    </p:se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nodeType="clickEffect">
                                  <p:stCondLst>
                                    <p:cond delay="0"/>
                                  </p:stCondLst>
                                  <p:childTnLst>
                                    <p:set>
                                      <p:cBhvr>
                                        <p:cTn id="84" dur="1" fill="hold">
                                          <p:stCondLst>
                                            <p:cond delay="0"/>
                                          </p:stCondLst>
                                        </p:cTn>
                                        <p:tgtEl>
                                          <p:spTgt spid="15"/>
                                        </p:tgtEl>
                                        <p:attrNameLst>
                                          <p:attrName>style.visibility</p:attrName>
                                        </p:attrNameLst>
                                      </p:cBhvr>
                                      <p:to>
                                        <p:strVal val="visible"/>
                                      </p:to>
                                    </p:set>
                                    <p:animEffect transition="in" filter="fade">
                                      <p:cBhvr>
                                        <p:cTn id="85" dur="500"/>
                                        <p:tgtEl>
                                          <p:spTgt spid="15"/>
                                        </p:tgtEl>
                                      </p:cBhvr>
                                    </p:animEffect>
                                  </p:childTnLst>
                                </p:cTn>
                              </p:par>
                            </p:childTnLst>
                          </p:cTn>
                        </p:par>
                      </p:childTnLst>
                    </p:cTn>
                  </p:par>
                  <p:par>
                    <p:cTn id="86" fill="hold">
                      <p:stCondLst>
                        <p:cond delay="indefinite"/>
                      </p:stCondLst>
                      <p:childTnLst>
                        <p:par>
                          <p:cTn id="87" fill="hold">
                            <p:stCondLst>
                              <p:cond delay="0"/>
                            </p:stCondLst>
                            <p:childTnLst>
                              <p:par>
                                <p:cTn id="88" presetID="10" presetClass="exit" presetSubtype="0" fill="hold" nodeType="clickEffect">
                                  <p:stCondLst>
                                    <p:cond delay="0"/>
                                  </p:stCondLst>
                                  <p:childTnLst>
                                    <p:animEffect transition="out" filter="fade">
                                      <p:cBhvr>
                                        <p:cTn id="89" dur="500"/>
                                        <p:tgtEl>
                                          <p:spTgt spid="15"/>
                                        </p:tgtEl>
                                      </p:cBhvr>
                                    </p:animEffect>
                                    <p:set>
                                      <p:cBhvr>
                                        <p:cTn id="90" dur="1" fill="hold">
                                          <p:stCondLst>
                                            <p:cond delay="499"/>
                                          </p:stCondLst>
                                        </p:cTn>
                                        <p:tgtEl>
                                          <p:spTgt spid="15"/>
                                        </p:tgtEl>
                                        <p:attrNameLst>
                                          <p:attrName>style.visibility</p:attrName>
                                        </p:attrNameLst>
                                      </p:cBhvr>
                                      <p:to>
                                        <p:strVal val="hidden"/>
                                      </p:to>
                                    </p:set>
                                  </p:childTnLst>
                                </p:cTn>
                              </p:par>
                            </p:childTnLst>
                          </p:cTn>
                        </p:par>
                      </p:childTnLst>
                    </p:cTn>
                  </p:par>
                  <p:par>
                    <p:cTn id="91" fill="hold">
                      <p:stCondLst>
                        <p:cond delay="indefinite"/>
                      </p:stCondLst>
                      <p:childTnLst>
                        <p:par>
                          <p:cTn id="92" fill="hold">
                            <p:stCondLst>
                              <p:cond delay="0"/>
                            </p:stCondLst>
                            <p:childTnLst>
                              <p:par>
                                <p:cTn id="93" presetID="10" presetClass="entr" presetSubtype="0" fill="hold" nodeType="clickEffect">
                                  <p:stCondLst>
                                    <p:cond delay="0"/>
                                  </p:stCondLst>
                                  <p:childTnLst>
                                    <p:set>
                                      <p:cBhvr>
                                        <p:cTn id="94" dur="1" fill="hold">
                                          <p:stCondLst>
                                            <p:cond delay="0"/>
                                          </p:stCondLst>
                                        </p:cTn>
                                        <p:tgtEl>
                                          <p:spTgt spid="16"/>
                                        </p:tgtEl>
                                        <p:attrNameLst>
                                          <p:attrName>style.visibility</p:attrName>
                                        </p:attrNameLst>
                                      </p:cBhvr>
                                      <p:to>
                                        <p:strVal val="visible"/>
                                      </p:to>
                                    </p:set>
                                    <p:animEffect transition="in" filter="fade">
                                      <p:cBhvr>
                                        <p:cTn id="95" dur="500"/>
                                        <p:tgtEl>
                                          <p:spTgt spid="16"/>
                                        </p:tgtEl>
                                      </p:cBhvr>
                                    </p:animEffect>
                                  </p:childTnLst>
                                </p:cTn>
                              </p:par>
                            </p:childTnLst>
                          </p:cTn>
                        </p:par>
                      </p:childTnLst>
                    </p:cTn>
                  </p:par>
                  <p:par>
                    <p:cTn id="96" fill="hold">
                      <p:stCondLst>
                        <p:cond delay="indefinite"/>
                      </p:stCondLst>
                      <p:childTnLst>
                        <p:par>
                          <p:cTn id="97" fill="hold">
                            <p:stCondLst>
                              <p:cond delay="0"/>
                            </p:stCondLst>
                            <p:childTnLst>
                              <p:par>
                                <p:cTn id="98" presetID="10" presetClass="exit" presetSubtype="0" fill="hold" nodeType="clickEffect">
                                  <p:stCondLst>
                                    <p:cond delay="0"/>
                                  </p:stCondLst>
                                  <p:childTnLst>
                                    <p:animEffect transition="out" filter="fade">
                                      <p:cBhvr>
                                        <p:cTn id="99" dur="500"/>
                                        <p:tgtEl>
                                          <p:spTgt spid="16"/>
                                        </p:tgtEl>
                                      </p:cBhvr>
                                    </p:animEffect>
                                    <p:set>
                                      <p:cBhvr>
                                        <p:cTn id="100" dur="1" fill="hold">
                                          <p:stCondLst>
                                            <p:cond delay="499"/>
                                          </p:stCondLst>
                                        </p:cTn>
                                        <p:tgtEl>
                                          <p:spTgt spid="16"/>
                                        </p:tgtEl>
                                        <p:attrNameLst>
                                          <p:attrName>style.visibility</p:attrName>
                                        </p:attrNameLst>
                                      </p:cBhvr>
                                      <p:to>
                                        <p:strVal val="hidden"/>
                                      </p:to>
                                    </p:set>
                                  </p:childTnLst>
                                </p:cTn>
                              </p:par>
                            </p:childTnLst>
                          </p:cTn>
                        </p:par>
                      </p:childTnLst>
                    </p:cTn>
                  </p:par>
                  <p:par>
                    <p:cTn id="101" fill="hold">
                      <p:stCondLst>
                        <p:cond delay="indefinite"/>
                      </p:stCondLst>
                      <p:childTnLst>
                        <p:par>
                          <p:cTn id="102" fill="hold">
                            <p:stCondLst>
                              <p:cond delay="0"/>
                            </p:stCondLst>
                            <p:childTnLst>
                              <p:par>
                                <p:cTn id="103" presetID="10" presetClass="entr" presetSubtype="0" fill="hold" nodeType="clickEffect">
                                  <p:stCondLst>
                                    <p:cond delay="0"/>
                                  </p:stCondLst>
                                  <p:childTnLst>
                                    <p:set>
                                      <p:cBhvr>
                                        <p:cTn id="104" dur="1" fill="hold">
                                          <p:stCondLst>
                                            <p:cond delay="0"/>
                                          </p:stCondLst>
                                        </p:cTn>
                                        <p:tgtEl>
                                          <p:spTgt spid="17"/>
                                        </p:tgtEl>
                                        <p:attrNameLst>
                                          <p:attrName>style.visibility</p:attrName>
                                        </p:attrNameLst>
                                      </p:cBhvr>
                                      <p:to>
                                        <p:strVal val="visible"/>
                                      </p:to>
                                    </p:set>
                                    <p:animEffect transition="in" filter="fade">
                                      <p:cBhvr>
                                        <p:cTn id="105"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2" grpId="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713224" y="445025"/>
            <a:ext cx="7717525" cy="5727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1" i="0" u="none" strike="noStrike" cap="none">
                <a:solidFill>
                  <a:srgbClr val="000000"/>
                </a:solidFill>
                <a:latin typeface="Stencil" panose="040409050D0802020404" pitchFamily="82" charset="0"/>
                <a:ea typeface="Stencil" panose="040409050D0802020404" pitchFamily="82" charset="0"/>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000" dirty="0" err="1">
                <a:latin typeface="+mj-lt"/>
              </a:rPr>
              <a:t>Thực</a:t>
            </a:r>
            <a:r>
              <a:rPr lang="en-US" sz="3000" dirty="0">
                <a:latin typeface="+mj-lt"/>
              </a:rPr>
              <a:t> </a:t>
            </a:r>
            <a:r>
              <a:rPr lang="en-US" sz="3000" dirty="0" err="1">
                <a:latin typeface="+mj-lt"/>
              </a:rPr>
              <a:t>nghiệm</a:t>
            </a:r>
            <a:r>
              <a:rPr lang="en-US" sz="3000" dirty="0">
                <a:latin typeface="+mj-lt"/>
              </a:rPr>
              <a:t> Python – </a:t>
            </a:r>
            <a:r>
              <a:rPr lang="en-US" sz="3000" dirty="0" err="1">
                <a:latin typeface="+mj-lt"/>
              </a:rPr>
              <a:t>Biến</a:t>
            </a:r>
            <a:r>
              <a:rPr lang="en-US" sz="3000" dirty="0">
                <a:latin typeface="+mj-lt"/>
              </a:rPr>
              <a:t> </a:t>
            </a:r>
            <a:r>
              <a:rPr lang="en-US" sz="3000" dirty="0" err="1">
                <a:latin typeface="+mj-lt"/>
              </a:rPr>
              <a:t>nhị</a:t>
            </a:r>
            <a:r>
              <a:rPr lang="en-US" sz="3000" dirty="0">
                <a:latin typeface="+mj-lt"/>
              </a:rPr>
              <a:t> </a:t>
            </a:r>
            <a:r>
              <a:rPr lang="en-US" sz="3000" dirty="0" err="1">
                <a:latin typeface="+mj-lt"/>
              </a:rPr>
              <a:t>phân</a:t>
            </a:r>
            <a:endParaRPr lang="en-US" sz="3000" dirty="0">
              <a:latin typeface="+mj-lt"/>
            </a:endParaRPr>
          </a:p>
        </p:txBody>
      </p:sp>
      <p:pic>
        <p:nvPicPr>
          <p:cNvPr id="3" name="Picture 2"/>
          <p:cNvPicPr/>
          <p:nvPr/>
        </p:nvPicPr>
        <p:blipFill>
          <a:blip r:embed="rId2"/>
          <a:stretch>
            <a:fillRect/>
          </a:stretch>
        </p:blipFill>
        <p:spPr>
          <a:xfrm>
            <a:off x="148937" y="1661621"/>
            <a:ext cx="4371302" cy="1783145"/>
          </a:xfrm>
          <a:prstGeom prst="rect">
            <a:avLst/>
          </a:prstGeom>
        </p:spPr>
      </p:pic>
      <p:pic>
        <p:nvPicPr>
          <p:cNvPr id="4" name="Picture 3"/>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20239" y="1147927"/>
            <a:ext cx="4461492" cy="3499611"/>
          </a:xfrm>
          <a:prstGeom prst="rect">
            <a:avLst/>
          </a:prstGeom>
          <a:noFill/>
          <a:ln>
            <a:noFill/>
          </a:ln>
        </p:spPr>
      </p:pic>
      <p:pic>
        <p:nvPicPr>
          <p:cNvPr id="5" name="Picture 4"/>
          <p:cNvPicPr/>
          <p:nvPr/>
        </p:nvPicPr>
        <p:blipFill>
          <a:blip r:embed="rId4"/>
          <a:stretch>
            <a:fillRect/>
          </a:stretch>
        </p:blipFill>
        <p:spPr>
          <a:xfrm>
            <a:off x="1600186" y="1391460"/>
            <a:ext cx="5943600" cy="2323465"/>
          </a:xfrm>
          <a:prstGeom prst="rect">
            <a:avLst/>
          </a:prstGeom>
        </p:spPr>
      </p:pic>
      <p:sp>
        <p:nvSpPr>
          <p:cNvPr id="6" name="Rectangle 5"/>
          <p:cNvSpPr/>
          <p:nvPr/>
        </p:nvSpPr>
        <p:spPr>
          <a:xfrm>
            <a:off x="803428" y="3863526"/>
            <a:ext cx="7316426" cy="577850"/>
          </a:xfrm>
          <a:prstGeom prst="rect">
            <a:avLst/>
          </a:prstGeom>
        </p:spPr>
        <p:txBody>
          <a:bodyPr wrap="none">
            <a:spAutoFit/>
          </a:bodyPr>
          <a:lstStyle/>
          <a:p>
            <a:pPr algn="ctr">
              <a:lnSpc>
                <a:spcPct val="150000"/>
              </a:lnSpc>
              <a:spcAft>
                <a:spcPts val="600"/>
              </a:spcAft>
            </a:pPr>
            <a:r>
              <a:rPr lang="en-GB" sz="2400" b="1" i="1" dirty="0">
                <a:latin typeface="+mn-lt"/>
                <a:ea typeface="SimSun" panose="02010600030101010101" pitchFamily="2" charset="-122"/>
              </a:rPr>
              <a:t>Heart disease = 0.87622878 – 1.86042193 * </a:t>
            </a:r>
            <a:r>
              <a:rPr lang="en-GB" sz="2400" b="1" i="1" dirty="0" err="1">
                <a:latin typeface="+mn-lt"/>
                <a:ea typeface="SimSun" panose="02010600030101010101" pitchFamily="2" charset="-122"/>
              </a:rPr>
              <a:t>exang</a:t>
            </a:r>
            <a:endParaRPr lang="en-US" sz="2400" dirty="0">
              <a:latin typeface="+mn-lt"/>
              <a:ea typeface="SimSun" panose="02010600030101010101" pitchFamily="2" charset="-122"/>
            </a:endParaRPr>
          </a:p>
        </p:txBody>
      </p:sp>
      <p:pic>
        <p:nvPicPr>
          <p:cNvPr id="7" name="Picture 6"/>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547923" y="1147927"/>
            <a:ext cx="4048125" cy="3175000"/>
          </a:xfrm>
          <a:prstGeom prst="rect">
            <a:avLst/>
          </a:prstGeom>
          <a:noFill/>
          <a:ln>
            <a:noFill/>
          </a:ln>
        </p:spPr>
      </p:pic>
      <p:pic>
        <p:nvPicPr>
          <p:cNvPr id="8" name="Picture 7"/>
          <p:cNvPicPr/>
          <p:nvPr/>
        </p:nvPicPr>
        <p:blipFill>
          <a:blip r:embed="rId6"/>
          <a:stretch>
            <a:fillRect/>
          </a:stretch>
        </p:blipFill>
        <p:spPr>
          <a:xfrm>
            <a:off x="2628885" y="1120622"/>
            <a:ext cx="3886200" cy="3229610"/>
          </a:xfrm>
          <a:prstGeom prst="rect">
            <a:avLst/>
          </a:prstGeom>
        </p:spPr>
      </p:pic>
      <p:pic>
        <p:nvPicPr>
          <p:cNvPr id="9" name="Picture 8"/>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590785" y="1058772"/>
            <a:ext cx="3962400" cy="3677920"/>
          </a:xfrm>
          <a:prstGeom prst="rect">
            <a:avLst/>
          </a:prstGeom>
          <a:noFill/>
          <a:ln>
            <a:noFill/>
          </a:ln>
        </p:spPr>
      </p:pic>
      <p:pic>
        <p:nvPicPr>
          <p:cNvPr id="10" name="Picture 9"/>
          <p:cNvPicPr/>
          <p:nvPr/>
        </p:nvPicPr>
        <p:blipFill>
          <a:blip r:embed="rId8"/>
          <a:stretch>
            <a:fillRect/>
          </a:stretch>
        </p:blipFill>
        <p:spPr>
          <a:xfrm>
            <a:off x="2477768" y="1773774"/>
            <a:ext cx="3971925" cy="1914525"/>
          </a:xfrm>
          <a:prstGeom prst="rect">
            <a:avLst/>
          </a:prstGeom>
        </p:spPr>
      </p:pic>
      <p:sp>
        <p:nvSpPr>
          <p:cNvPr id="11" name="Slide Number Placeholder 10">
            <a:extLst>
              <a:ext uri="{FF2B5EF4-FFF2-40B4-BE49-F238E27FC236}">
                <a16:creationId xmlns:a16="http://schemas.microsoft.com/office/drawing/2014/main" id="{85820227-55A6-4126-9047-2AB487FEFB8A}"/>
              </a:ext>
            </a:extLst>
          </p:cNvPr>
          <p:cNvSpPr>
            <a:spLocks noGrp="1"/>
          </p:cNvSpPr>
          <p:nvPr>
            <p:ph type="sldNum" sz="quarter" idx="10"/>
          </p:nvPr>
        </p:nvSpPr>
        <p:spPr/>
        <p:txBody>
          <a:bodyPr/>
          <a:lstStyle/>
          <a:p>
            <a:fld id="{D50E1D8B-DAD9-4457-9BB2-85013C3633ED}" type="slidenum">
              <a:rPr lang="vi-VN" smtClean="0"/>
              <a:t>25</a:t>
            </a:fld>
            <a:endParaRPr lang="vi-VN"/>
          </a:p>
        </p:txBody>
      </p:sp>
    </p:spTree>
    <p:extLst>
      <p:ext uri="{BB962C8B-B14F-4D97-AF65-F5344CB8AC3E}">
        <p14:creationId xmlns:p14="http://schemas.microsoft.com/office/powerpoint/2010/main" val="351449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500"/>
                                        <p:tgtEl>
                                          <p:spTgt spid="3"/>
                                        </p:tgtEl>
                                      </p:cBhvr>
                                    </p:animEffect>
                                    <p:set>
                                      <p:cBhvr>
                                        <p:cTn id="15" dur="1" fill="hold">
                                          <p:stCondLst>
                                            <p:cond delay="499"/>
                                          </p:stCondLst>
                                        </p:cTn>
                                        <p:tgtEl>
                                          <p:spTgt spid="3"/>
                                        </p:tgtEl>
                                        <p:attrNameLst>
                                          <p:attrName>style.visibility</p:attrName>
                                        </p:attrNameLst>
                                      </p:cBhvr>
                                      <p:to>
                                        <p:strVal val="hidden"/>
                                      </p:to>
                                    </p:set>
                                  </p:childTnLst>
                                </p:cTn>
                              </p:par>
                              <p:par>
                                <p:cTn id="16" presetID="10" presetClass="exit" presetSubtype="0" fill="hold" nodeType="withEffect">
                                  <p:stCondLst>
                                    <p:cond delay="0"/>
                                  </p:stCondLst>
                                  <p:childTnLst>
                                    <p:animEffect transition="out" filter="fade">
                                      <p:cBhvr>
                                        <p:cTn id="17" dur="500"/>
                                        <p:tgtEl>
                                          <p:spTgt spid="4"/>
                                        </p:tgtEl>
                                      </p:cBhvr>
                                    </p:animEffect>
                                    <p:set>
                                      <p:cBhvr>
                                        <p:cTn id="18" dur="1" fill="hold">
                                          <p:stCondLst>
                                            <p:cond delay="499"/>
                                          </p:stCondLst>
                                        </p:cTn>
                                        <p:tgtEl>
                                          <p:spTgt spid="4"/>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par>
                                <p:cTn id="24" presetID="10" presetClass="entr" presetSubtype="0" fill="hold" nodeType="with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fade">
                                      <p:cBhvr>
                                        <p:cTn id="26" dur="500"/>
                                        <p:tgtEl>
                                          <p:spTgt spid="5"/>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xit" presetSubtype="0" fill="hold" grpId="1" nodeType="clickEffect">
                                  <p:stCondLst>
                                    <p:cond delay="0"/>
                                  </p:stCondLst>
                                  <p:childTnLst>
                                    <p:animEffect transition="out" filter="fade">
                                      <p:cBhvr>
                                        <p:cTn id="30" dur="500"/>
                                        <p:tgtEl>
                                          <p:spTgt spid="6"/>
                                        </p:tgtEl>
                                      </p:cBhvr>
                                    </p:animEffect>
                                    <p:set>
                                      <p:cBhvr>
                                        <p:cTn id="31" dur="1" fill="hold">
                                          <p:stCondLst>
                                            <p:cond delay="499"/>
                                          </p:stCondLst>
                                        </p:cTn>
                                        <p:tgtEl>
                                          <p:spTgt spid="6"/>
                                        </p:tgtEl>
                                        <p:attrNameLst>
                                          <p:attrName>style.visibility</p:attrName>
                                        </p:attrNameLst>
                                      </p:cBhvr>
                                      <p:to>
                                        <p:strVal val="hidden"/>
                                      </p:to>
                                    </p:set>
                                  </p:childTnLst>
                                </p:cTn>
                              </p:par>
                              <p:par>
                                <p:cTn id="32" presetID="10" presetClass="exit" presetSubtype="0" fill="hold" nodeType="withEffect">
                                  <p:stCondLst>
                                    <p:cond delay="0"/>
                                  </p:stCondLst>
                                  <p:childTnLst>
                                    <p:animEffect transition="out" filter="fade">
                                      <p:cBhvr>
                                        <p:cTn id="33" dur="500"/>
                                        <p:tgtEl>
                                          <p:spTgt spid="5"/>
                                        </p:tgtEl>
                                      </p:cBhvr>
                                    </p:animEffect>
                                    <p:set>
                                      <p:cBhvr>
                                        <p:cTn id="34" dur="1" fill="hold">
                                          <p:stCondLst>
                                            <p:cond delay="499"/>
                                          </p:stCondLst>
                                        </p:cTn>
                                        <p:tgtEl>
                                          <p:spTgt spid="5"/>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7"/>
                                        </p:tgtEl>
                                        <p:attrNameLst>
                                          <p:attrName>style.visibility</p:attrName>
                                        </p:attrNameLst>
                                      </p:cBhvr>
                                      <p:to>
                                        <p:strVal val="visible"/>
                                      </p:to>
                                    </p:set>
                                    <p:animEffect transition="in" filter="fade">
                                      <p:cBhvr>
                                        <p:cTn id="39" dur="500"/>
                                        <p:tgtEl>
                                          <p:spTgt spid="7"/>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xit" presetSubtype="0" fill="hold" nodeType="clickEffect">
                                  <p:stCondLst>
                                    <p:cond delay="0"/>
                                  </p:stCondLst>
                                  <p:childTnLst>
                                    <p:animEffect transition="out" filter="fade">
                                      <p:cBhvr>
                                        <p:cTn id="43" dur="500"/>
                                        <p:tgtEl>
                                          <p:spTgt spid="7"/>
                                        </p:tgtEl>
                                      </p:cBhvr>
                                    </p:animEffect>
                                    <p:set>
                                      <p:cBhvr>
                                        <p:cTn id="44" dur="1" fill="hold">
                                          <p:stCondLst>
                                            <p:cond delay="499"/>
                                          </p:stCondLst>
                                        </p:cTn>
                                        <p:tgtEl>
                                          <p:spTgt spid="7"/>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8"/>
                                        </p:tgtEl>
                                        <p:attrNameLst>
                                          <p:attrName>style.visibility</p:attrName>
                                        </p:attrNameLst>
                                      </p:cBhvr>
                                      <p:to>
                                        <p:strVal val="visible"/>
                                      </p:to>
                                    </p:set>
                                    <p:animEffect transition="in" filter="fade">
                                      <p:cBhvr>
                                        <p:cTn id="49" dur="500"/>
                                        <p:tgtEl>
                                          <p:spTgt spid="8"/>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xit" presetSubtype="0" fill="hold" nodeType="clickEffect">
                                  <p:stCondLst>
                                    <p:cond delay="0"/>
                                  </p:stCondLst>
                                  <p:childTnLst>
                                    <p:animEffect transition="out" filter="fade">
                                      <p:cBhvr>
                                        <p:cTn id="53" dur="500"/>
                                        <p:tgtEl>
                                          <p:spTgt spid="8"/>
                                        </p:tgtEl>
                                      </p:cBhvr>
                                    </p:animEffect>
                                    <p:set>
                                      <p:cBhvr>
                                        <p:cTn id="54" dur="1" fill="hold">
                                          <p:stCondLst>
                                            <p:cond delay="499"/>
                                          </p:stCondLst>
                                        </p:cTn>
                                        <p:tgtEl>
                                          <p:spTgt spid="8"/>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9"/>
                                        </p:tgtEl>
                                        <p:attrNameLst>
                                          <p:attrName>style.visibility</p:attrName>
                                        </p:attrNameLst>
                                      </p:cBhvr>
                                      <p:to>
                                        <p:strVal val="visible"/>
                                      </p:to>
                                    </p:set>
                                    <p:animEffect transition="in" filter="fade">
                                      <p:cBhvr>
                                        <p:cTn id="59" dur="500"/>
                                        <p:tgtEl>
                                          <p:spTgt spid="9"/>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xit" presetSubtype="0" fill="hold" nodeType="clickEffect">
                                  <p:stCondLst>
                                    <p:cond delay="0"/>
                                  </p:stCondLst>
                                  <p:childTnLst>
                                    <p:animEffect transition="out" filter="fade">
                                      <p:cBhvr>
                                        <p:cTn id="63" dur="500"/>
                                        <p:tgtEl>
                                          <p:spTgt spid="9"/>
                                        </p:tgtEl>
                                      </p:cBhvr>
                                    </p:animEffect>
                                    <p:set>
                                      <p:cBhvr>
                                        <p:cTn id="64" dur="1" fill="hold">
                                          <p:stCondLst>
                                            <p:cond delay="499"/>
                                          </p:stCondLst>
                                        </p:cTn>
                                        <p:tgtEl>
                                          <p:spTgt spid="9"/>
                                        </p:tgtEl>
                                        <p:attrNameLst>
                                          <p:attrName>style.visibility</p:attrName>
                                        </p:attrNameLst>
                                      </p:cBhvr>
                                      <p:to>
                                        <p:strVal val="hidden"/>
                                      </p:to>
                                    </p:se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10"/>
                                        </p:tgtEl>
                                        <p:attrNameLst>
                                          <p:attrName>style.visibility</p:attrName>
                                        </p:attrNameLst>
                                      </p:cBhvr>
                                      <p:to>
                                        <p:strVal val="visible"/>
                                      </p:to>
                                    </p:set>
                                    <p:animEffect transition="in" filter="fade">
                                      <p:cBhvr>
                                        <p:cTn id="6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713224" y="445025"/>
            <a:ext cx="7717525" cy="5727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1" i="0" u="none" strike="noStrike" cap="none">
                <a:solidFill>
                  <a:srgbClr val="000000"/>
                </a:solidFill>
                <a:latin typeface="Stencil" panose="040409050D0802020404" pitchFamily="82" charset="0"/>
                <a:ea typeface="Stencil" panose="040409050D0802020404" pitchFamily="82" charset="0"/>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000" dirty="0" err="1">
                <a:latin typeface="+mj-lt"/>
              </a:rPr>
              <a:t>Thực</a:t>
            </a:r>
            <a:r>
              <a:rPr lang="en-US" sz="3000" dirty="0">
                <a:latin typeface="+mj-lt"/>
              </a:rPr>
              <a:t> </a:t>
            </a:r>
            <a:r>
              <a:rPr lang="en-US" sz="3000" dirty="0" err="1">
                <a:latin typeface="+mj-lt"/>
              </a:rPr>
              <a:t>nghiệm</a:t>
            </a:r>
            <a:r>
              <a:rPr lang="en-US" sz="3000" dirty="0">
                <a:latin typeface="+mj-lt"/>
              </a:rPr>
              <a:t> Python – </a:t>
            </a:r>
            <a:r>
              <a:rPr lang="en-US" sz="3000" dirty="0" err="1">
                <a:latin typeface="+mj-lt"/>
              </a:rPr>
              <a:t>Biến</a:t>
            </a:r>
            <a:r>
              <a:rPr lang="en-US" sz="3000" dirty="0">
                <a:latin typeface="+mj-lt"/>
              </a:rPr>
              <a:t> </a:t>
            </a:r>
            <a:r>
              <a:rPr lang="en-US" sz="3000" dirty="0" err="1">
                <a:latin typeface="+mj-lt"/>
              </a:rPr>
              <a:t>thứ</a:t>
            </a:r>
            <a:r>
              <a:rPr lang="en-US" sz="3000" dirty="0">
                <a:latin typeface="+mj-lt"/>
              </a:rPr>
              <a:t> </a:t>
            </a:r>
            <a:r>
              <a:rPr lang="en-US" sz="3000" dirty="0" err="1">
                <a:latin typeface="+mj-lt"/>
              </a:rPr>
              <a:t>bậc</a:t>
            </a:r>
            <a:endParaRPr lang="en-US" sz="3000" dirty="0">
              <a:latin typeface="+mj-lt"/>
            </a:endParaRPr>
          </a:p>
        </p:txBody>
      </p:sp>
      <p:pic>
        <p:nvPicPr>
          <p:cNvPr id="3" name="Picture 2"/>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38386" y="1300545"/>
            <a:ext cx="4267200" cy="3346450"/>
          </a:xfrm>
          <a:prstGeom prst="rect">
            <a:avLst/>
          </a:prstGeom>
          <a:noFill/>
          <a:ln>
            <a:noFill/>
          </a:ln>
        </p:spPr>
      </p:pic>
      <p:pic>
        <p:nvPicPr>
          <p:cNvPr id="4" name="Picture 3"/>
          <p:cNvPicPr/>
          <p:nvPr/>
        </p:nvPicPr>
        <p:blipFill>
          <a:blip r:embed="rId3"/>
          <a:stretch>
            <a:fillRect/>
          </a:stretch>
        </p:blipFill>
        <p:spPr>
          <a:xfrm>
            <a:off x="1600186" y="1300545"/>
            <a:ext cx="5943600" cy="2336800"/>
          </a:xfrm>
          <a:prstGeom prst="rect">
            <a:avLst/>
          </a:prstGeom>
        </p:spPr>
      </p:pic>
      <p:sp>
        <p:nvSpPr>
          <p:cNvPr id="5" name="Rectangle 4"/>
          <p:cNvSpPr/>
          <p:nvPr/>
        </p:nvSpPr>
        <p:spPr>
          <a:xfrm>
            <a:off x="1026245" y="3863526"/>
            <a:ext cx="6870791" cy="577850"/>
          </a:xfrm>
          <a:prstGeom prst="rect">
            <a:avLst/>
          </a:prstGeom>
        </p:spPr>
        <p:txBody>
          <a:bodyPr wrap="none">
            <a:spAutoFit/>
          </a:bodyPr>
          <a:lstStyle/>
          <a:p>
            <a:pPr algn="ctr">
              <a:lnSpc>
                <a:spcPct val="150000"/>
              </a:lnSpc>
              <a:spcAft>
                <a:spcPts val="600"/>
              </a:spcAft>
            </a:pPr>
            <a:r>
              <a:rPr lang="en-GB" sz="2400" b="1" i="1" dirty="0">
                <a:latin typeface="+mn-lt"/>
                <a:ea typeface="SimSun" panose="02010600030101010101" pitchFamily="2" charset="-122"/>
              </a:rPr>
              <a:t>Hear disease = 2.71054627 – 1.07582551 * </a:t>
            </a:r>
            <a:r>
              <a:rPr lang="en-GB" sz="2400" b="1" i="1" dirty="0" err="1">
                <a:latin typeface="+mn-lt"/>
                <a:ea typeface="SimSun" panose="02010600030101010101" pitchFamily="2" charset="-122"/>
              </a:rPr>
              <a:t>thal</a:t>
            </a:r>
            <a:endParaRPr lang="en-US" sz="2400" dirty="0">
              <a:latin typeface="+mn-lt"/>
              <a:ea typeface="SimSun" panose="02010600030101010101" pitchFamily="2" charset="-122"/>
            </a:endParaRPr>
          </a:p>
        </p:txBody>
      </p:sp>
      <p:pic>
        <p:nvPicPr>
          <p:cNvPr id="6" name="Picture 5"/>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352661" y="1233235"/>
            <a:ext cx="4438650" cy="3481070"/>
          </a:xfrm>
          <a:prstGeom prst="rect">
            <a:avLst/>
          </a:prstGeom>
          <a:noFill/>
          <a:ln>
            <a:noFill/>
          </a:ln>
        </p:spPr>
      </p:pic>
      <p:pic>
        <p:nvPicPr>
          <p:cNvPr id="7" name="Picture 6"/>
          <p:cNvPicPr/>
          <p:nvPr/>
        </p:nvPicPr>
        <p:blipFill>
          <a:blip r:embed="rId5"/>
          <a:stretch>
            <a:fillRect/>
          </a:stretch>
        </p:blipFill>
        <p:spPr>
          <a:xfrm>
            <a:off x="2674606" y="1535495"/>
            <a:ext cx="3794760" cy="2876550"/>
          </a:xfrm>
          <a:prstGeom prst="rect">
            <a:avLst/>
          </a:prstGeom>
        </p:spPr>
      </p:pic>
      <p:pic>
        <p:nvPicPr>
          <p:cNvPr id="8" name="Picture 7"/>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575634" y="1120361"/>
            <a:ext cx="3992703" cy="3706818"/>
          </a:xfrm>
          <a:prstGeom prst="rect">
            <a:avLst/>
          </a:prstGeom>
          <a:noFill/>
          <a:ln>
            <a:noFill/>
          </a:ln>
        </p:spPr>
      </p:pic>
      <p:pic>
        <p:nvPicPr>
          <p:cNvPr id="9" name="Picture 8"/>
          <p:cNvPicPr/>
          <p:nvPr/>
        </p:nvPicPr>
        <p:blipFill>
          <a:blip r:embed="rId7"/>
          <a:stretch>
            <a:fillRect/>
          </a:stretch>
        </p:blipFill>
        <p:spPr>
          <a:xfrm>
            <a:off x="2979362" y="1874507"/>
            <a:ext cx="3657600" cy="1819275"/>
          </a:xfrm>
          <a:prstGeom prst="rect">
            <a:avLst/>
          </a:prstGeom>
        </p:spPr>
      </p:pic>
      <p:sp>
        <p:nvSpPr>
          <p:cNvPr id="10" name="Slide Number Placeholder 9">
            <a:extLst>
              <a:ext uri="{FF2B5EF4-FFF2-40B4-BE49-F238E27FC236}">
                <a16:creationId xmlns:a16="http://schemas.microsoft.com/office/drawing/2014/main" id="{9B913FCA-8814-4576-81B2-A4AD69506E66}"/>
              </a:ext>
            </a:extLst>
          </p:cNvPr>
          <p:cNvSpPr>
            <a:spLocks noGrp="1"/>
          </p:cNvSpPr>
          <p:nvPr>
            <p:ph type="sldNum" sz="quarter" idx="10"/>
          </p:nvPr>
        </p:nvSpPr>
        <p:spPr/>
        <p:txBody>
          <a:bodyPr/>
          <a:lstStyle/>
          <a:p>
            <a:fld id="{D50E1D8B-DAD9-4457-9BB2-85013C3633ED}" type="slidenum">
              <a:rPr lang="vi-VN" smtClean="0"/>
              <a:t>26</a:t>
            </a:fld>
            <a:endParaRPr lang="vi-VN"/>
          </a:p>
        </p:txBody>
      </p:sp>
    </p:spTree>
    <p:extLst>
      <p:ext uri="{BB962C8B-B14F-4D97-AF65-F5344CB8AC3E}">
        <p14:creationId xmlns:p14="http://schemas.microsoft.com/office/powerpoint/2010/main" val="3538931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3"/>
                                        </p:tgtEl>
                                      </p:cBhvr>
                                    </p:animEffect>
                                    <p:set>
                                      <p:cBhvr>
                                        <p:cTn id="12" dur="1" fill="hold">
                                          <p:stCondLst>
                                            <p:cond delay="499"/>
                                          </p:stCondLst>
                                        </p:cTn>
                                        <p:tgtEl>
                                          <p:spTgt spid="3"/>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10" presetClass="entr" presetSubtype="0" fill="hold" nodeType="with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500"/>
                                        <p:tgtEl>
                                          <p:spTgt spid="4"/>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xit" presetSubtype="0" fill="hold" grpId="1" nodeType="clickEffect">
                                  <p:stCondLst>
                                    <p:cond delay="0"/>
                                  </p:stCondLst>
                                  <p:childTnLst>
                                    <p:animEffect transition="out" filter="fade">
                                      <p:cBhvr>
                                        <p:cTn id="24" dur="500"/>
                                        <p:tgtEl>
                                          <p:spTgt spid="5"/>
                                        </p:tgtEl>
                                      </p:cBhvr>
                                    </p:animEffect>
                                    <p:set>
                                      <p:cBhvr>
                                        <p:cTn id="25" dur="1" fill="hold">
                                          <p:stCondLst>
                                            <p:cond delay="499"/>
                                          </p:stCondLst>
                                        </p:cTn>
                                        <p:tgtEl>
                                          <p:spTgt spid="5"/>
                                        </p:tgtEl>
                                        <p:attrNameLst>
                                          <p:attrName>style.visibility</p:attrName>
                                        </p:attrNameLst>
                                      </p:cBhvr>
                                      <p:to>
                                        <p:strVal val="hidden"/>
                                      </p:to>
                                    </p:set>
                                  </p:childTnLst>
                                </p:cTn>
                              </p:par>
                              <p:par>
                                <p:cTn id="26" presetID="10" presetClass="exit" presetSubtype="0" fill="hold" nodeType="withEffect">
                                  <p:stCondLst>
                                    <p:cond delay="0"/>
                                  </p:stCondLst>
                                  <p:childTnLst>
                                    <p:animEffect transition="out" filter="fade">
                                      <p:cBhvr>
                                        <p:cTn id="27" dur="500"/>
                                        <p:tgtEl>
                                          <p:spTgt spid="4"/>
                                        </p:tgtEl>
                                      </p:cBhvr>
                                    </p:animEffect>
                                    <p:set>
                                      <p:cBhvr>
                                        <p:cTn id="28" dur="1" fill="hold">
                                          <p:stCondLst>
                                            <p:cond delay="499"/>
                                          </p:stCondLst>
                                        </p:cTn>
                                        <p:tgtEl>
                                          <p:spTgt spid="4"/>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6"/>
                                        </p:tgtEl>
                                        <p:attrNameLst>
                                          <p:attrName>style.visibility</p:attrName>
                                        </p:attrNameLst>
                                      </p:cBhvr>
                                      <p:to>
                                        <p:strVal val="visible"/>
                                      </p:to>
                                    </p:set>
                                    <p:animEffect transition="in" filter="fade">
                                      <p:cBhvr>
                                        <p:cTn id="33" dur="500"/>
                                        <p:tgtEl>
                                          <p:spTgt spid="6"/>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xit" presetSubtype="0" fill="hold" nodeType="clickEffect">
                                  <p:stCondLst>
                                    <p:cond delay="0"/>
                                  </p:stCondLst>
                                  <p:childTnLst>
                                    <p:animEffect transition="out" filter="fade">
                                      <p:cBhvr>
                                        <p:cTn id="37" dur="500"/>
                                        <p:tgtEl>
                                          <p:spTgt spid="6"/>
                                        </p:tgtEl>
                                      </p:cBhvr>
                                    </p:animEffect>
                                    <p:set>
                                      <p:cBhvr>
                                        <p:cTn id="38" dur="1" fill="hold">
                                          <p:stCondLst>
                                            <p:cond delay="499"/>
                                          </p:stCondLst>
                                        </p:cTn>
                                        <p:tgtEl>
                                          <p:spTgt spid="6"/>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7"/>
                                        </p:tgtEl>
                                        <p:attrNameLst>
                                          <p:attrName>style.visibility</p:attrName>
                                        </p:attrNameLst>
                                      </p:cBhvr>
                                      <p:to>
                                        <p:strVal val="visible"/>
                                      </p:to>
                                    </p:set>
                                    <p:animEffect transition="in" filter="fade">
                                      <p:cBhvr>
                                        <p:cTn id="43" dur="500"/>
                                        <p:tgtEl>
                                          <p:spTgt spid="7"/>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xit" presetSubtype="0" fill="hold" nodeType="clickEffect">
                                  <p:stCondLst>
                                    <p:cond delay="0"/>
                                  </p:stCondLst>
                                  <p:childTnLst>
                                    <p:animEffect transition="out" filter="fade">
                                      <p:cBhvr>
                                        <p:cTn id="47" dur="500"/>
                                        <p:tgtEl>
                                          <p:spTgt spid="7"/>
                                        </p:tgtEl>
                                      </p:cBhvr>
                                    </p:animEffect>
                                    <p:set>
                                      <p:cBhvr>
                                        <p:cTn id="48" dur="1" fill="hold">
                                          <p:stCondLst>
                                            <p:cond delay="499"/>
                                          </p:stCondLst>
                                        </p:cTn>
                                        <p:tgtEl>
                                          <p:spTgt spid="7"/>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8"/>
                                        </p:tgtEl>
                                        <p:attrNameLst>
                                          <p:attrName>style.visibility</p:attrName>
                                        </p:attrNameLst>
                                      </p:cBhvr>
                                      <p:to>
                                        <p:strVal val="visible"/>
                                      </p:to>
                                    </p:set>
                                    <p:animEffect transition="in" filter="fade">
                                      <p:cBhvr>
                                        <p:cTn id="53" dur="500"/>
                                        <p:tgtEl>
                                          <p:spTgt spid="8"/>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xit" presetSubtype="0" fill="hold" nodeType="clickEffect">
                                  <p:stCondLst>
                                    <p:cond delay="0"/>
                                  </p:stCondLst>
                                  <p:childTnLst>
                                    <p:animEffect transition="out" filter="fade">
                                      <p:cBhvr>
                                        <p:cTn id="57" dur="500"/>
                                        <p:tgtEl>
                                          <p:spTgt spid="8"/>
                                        </p:tgtEl>
                                      </p:cBhvr>
                                    </p:animEffect>
                                    <p:set>
                                      <p:cBhvr>
                                        <p:cTn id="58" dur="1" fill="hold">
                                          <p:stCondLst>
                                            <p:cond delay="499"/>
                                          </p:stCondLst>
                                        </p:cTn>
                                        <p:tgtEl>
                                          <p:spTgt spid="8"/>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9"/>
                                        </p:tgtEl>
                                        <p:attrNameLst>
                                          <p:attrName>style.visibility</p:attrName>
                                        </p:attrNameLst>
                                      </p:cBhvr>
                                      <p:to>
                                        <p:strVal val="visible"/>
                                      </p:to>
                                    </p:set>
                                    <p:animEffect transition="in" filter="fade">
                                      <p:cBhvr>
                                        <p:cTn id="6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713224" y="445025"/>
            <a:ext cx="7717525" cy="5727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1" i="0" u="none" strike="noStrike" cap="none">
                <a:solidFill>
                  <a:srgbClr val="000000"/>
                </a:solidFill>
                <a:latin typeface="Stencil" panose="040409050D0802020404" pitchFamily="82" charset="0"/>
                <a:ea typeface="Stencil" panose="040409050D0802020404" pitchFamily="82" charset="0"/>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000" dirty="0" err="1">
                <a:latin typeface="+mj-lt"/>
              </a:rPr>
              <a:t>Thực</a:t>
            </a:r>
            <a:r>
              <a:rPr lang="en-US" sz="3000" dirty="0">
                <a:latin typeface="+mj-lt"/>
              </a:rPr>
              <a:t> </a:t>
            </a:r>
            <a:r>
              <a:rPr lang="en-US" sz="3000" dirty="0" err="1">
                <a:latin typeface="+mj-lt"/>
              </a:rPr>
              <a:t>nghiệm</a:t>
            </a:r>
            <a:r>
              <a:rPr lang="en-US" sz="3000" dirty="0">
                <a:latin typeface="+mj-lt"/>
              </a:rPr>
              <a:t> R – </a:t>
            </a:r>
            <a:r>
              <a:rPr lang="en-US" sz="3000" dirty="0" err="1">
                <a:latin typeface="+mj-lt"/>
              </a:rPr>
              <a:t>Biến</a:t>
            </a:r>
            <a:r>
              <a:rPr lang="en-US" sz="3000" dirty="0">
                <a:latin typeface="+mj-lt"/>
              </a:rPr>
              <a:t> </a:t>
            </a:r>
            <a:r>
              <a:rPr lang="en-US" sz="3000" dirty="0" err="1">
                <a:latin typeface="+mj-lt"/>
              </a:rPr>
              <a:t>liên</a:t>
            </a:r>
            <a:r>
              <a:rPr lang="en-US" sz="3000" dirty="0">
                <a:latin typeface="+mj-lt"/>
              </a:rPr>
              <a:t> </a:t>
            </a:r>
            <a:r>
              <a:rPr lang="en-US" sz="3000" dirty="0" err="1">
                <a:latin typeface="+mj-lt"/>
              </a:rPr>
              <a:t>tục</a:t>
            </a:r>
            <a:endParaRPr lang="en-US" sz="3000" dirty="0">
              <a:latin typeface="+mj-lt"/>
            </a:endParaRPr>
          </a:p>
        </p:txBody>
      </p:sp>
      <p:pic>
        <p:nvPicPr>
          <p:cNvPr id="3" name="Picture 2"/>
          <p:cNvPicPr/>
          <p:nvPr/>
        </p:nvPicPr>
        <p:blipFill>
          <a:blip r:embed="rId2"/>
          <a:stretch>
            <a:fillRect/>
          </a:stretch>
        </p:blipFill>
        <p:spPr>
          <a:xfrm>
            <a:off x="3259977" y="2308487"/>
            <a:ext cx="2624018" cy="655429"/>
          </a:xfrm>
          <a:prstGeom prst="rect">
            <a:avLst/>
          </a:prstGeom>
        </p:spPr>
      </p:pic>
      <p:pic>
        <p:nvPicPr>
          <p:cNvPr id="4" name="Picture 3"/>
          <p:cNvPicPr/>
          <p:nvPr/>
        </p:nvPicPr>
        <p:blipFill>
          <a:blip r:embed="rId3"/>
          <a:stretch>
            <a:fillRect/>
          </a:stretch>
        </p:blipFill>
        <p:spPr>
          <a:xfrm>
            <a:off x="1795448" y="1081086"/>
            <a:ext cx="5553075" cy="3110230"/>
          </a:xfrm>
          <a:prstGeom prst="rect">
            <a:avLst/>
          </a:prstGeom>
        </p:spPr>
      </p:pic>
      <p:pic>
        <p:nvPicPr>
          <p:cNvPr id="5" name="Picture 4"/>
          <p:cNvPicPr/>
          <p:nvPr/>
        </p:nvPicPr>
        <p:blipFill>
          <a:blip r:embed="rId4"/>
          <a:stretch>
            <a:fillRect/>
          </a:stretch>
        </p:blipFill>
        <p:spPr>
          <a:xfrm>
            <a:off x="6321809" y="3676966"/>
            <a:ext cx="1876425" cy="514350"/>
          </a:xfrm>
          <a:prstGeom prst="rect">
            <a:avLst/>
          </a:prstGeom>
        </p:spPr>
      </p:pic>
      <p:pic>
        <p:nvPicPr>
          <p:cNvPr id="6" name="Picture 5"/>
          <p:cNvPicPr/>
          <p:nvPr/>
        </p:nvPicPr>
        <p:blipFill>
          <a:blip r:embed="rId5"/>
          <a:stretch>
            <a:fillRect/>
          </a:stretch>
        </p:blipFill>
        <p:spPr>
          <a:xfrm>
            <a:off x="2028810" y="1988501"/>
            <a:ext cx="5086350" cy="1295400"/>
          </a:xfrm>
          <a:prstGeom prst="rect">
            <a:avLst/>
          </a:prstGeom>
        </p:spPr>
      </p:pic>
      <p:pic>
        <p:nvPicPr>
          <p:cNvPr id="7" name="Picture 6"/>
          <p:cNvPicPr/>
          <p:nvPr/>
        </p:nvPicPr>
        <p:blipFill>
          <a:blip r:embed="rId6">
            <a:extLst>
              <a:ext uri="{28A0092B-C50C-407E-A947-70E740481C1C}">
                <a14:useLocalDpi xmlns:a14="http://schemas.microsoft.com/office/drawing/2010/main" val="0"/>
              </a:ext>
            </a:extLst>
          </a:blip>
          <a:stretch>
            <a:fillRect/>
          </a:stretch>
        </p:blipFill>
        <p:spPr>
          <a:xfrm>
            <a:off x="2524110" y="1187627"/>
            <a:ext cx="4095750" cy="3067050"/>
          </a:xfrm>
          <a:prstGeom prst="rect">
            <a:avLst/>
          </a:prstGeom>
        </p:spPr>
      </p:pic>
      <p:pic>
        <p:nvPicPr>
          <p:cNvPr id="8" name="Picture 7"/>
          <p:cNvPicPr/>
          <p:nvPr/>
        </p:nvPicPr>
        <p:blipFill>
          <a:blip r:embed="rId7"/>
          <a:stretch>
            <a:fillRect/>
          </a:stretch>
        </p:blipFill>
        <p:spPr>
          <a:xfrm>
            <a:off x="2757487" y="2195512"/>
            <a:ext cx="3629025" cy="752475"/>
          </a:xfrm>
          <a:prstGeom prst="rect">
            <a:avLst/>
          </a:prstGeom>
        </p:spPr>
      </p:pic>
      <p:pic>
        <p:nvPicPr>
          <p:cNvPr id="9" name="Picture 8"/>
          <p:cNvPicPr/>
          <p:nvPr/>
        </p:nvPicPr>
        <p:blipFill>
          <a:blip r:embed="rId8"/>
          <a:stretch>
            <a:fillRect/>
          </a:stretch>
        </p:blipFill>
        <p:spPr>
          <a:xfrm>
            <a:off x="1857360" y="1017725"/>
            <a:ext cx="5429250" cy="666750"/>
          </a:xfrm>
          <a:prstGeom prst="rect">
            <a:avLst/>
          </a:prstGeom>
        </p:spPr>
      </p:pic>
      <p:pic>
        <p:nvPicPr>
          <p:cNvPr id="10" name="Picture 9"/>
          <p:cNvPicPr/>
          <p:nvPr/>
        </p:nvPicPr>
        <p:blipFill>
          <a:blip r:embed="rId9"/>
          <a:stretch>
            <a:fillRect/>
          </a:stretch>
        </p:blipFill>
        <p:spPr>
          <a:xfrm>
            <a:off x="2099612" y="1684475"/>
            <a:ext cx="5077460" cy="3095625"/>
          </a:xfrm>
          <a:prstGeom prst="rect">
            <a:avLst/>
          </a:prstGeom>
        </p:spPr>
      </p:pic>
      <p:pic>
        <p:nvPicPr>
          <p:cNvPr id="11" name="Picture 10"/>
          <p:cNvPicPr/>
          <p:nvPr/>
        </p:nvPicPr>
        <p:blipFill>
          <a:blip r:embed="rId10">
            <a:extLst>
              <a:ext uri="{28A0092B-C50C-407E-A947-70E740481C1C}">
                <a14:useLocalDpi xmlns:a14="http://schemas.microsoft.com/office/drawing/2010/main" val="0"/>
              </a:ext>
            </a:extLst>
          </a:blip>
          <a:stretch>
            <a:fillRect/>
          </a:stretch>
        </p:blipFill>
        <p:spPr>
          <a:xfrm>
            <a:off x="2705085" y="1323199"/>
            <a:ext cx="3733800" cy="2795905"/>
          </a:xfrm>
          <a:prstGeom prst="rect">
            <a:avLst/>
          </a:prstGeom>
        </p:spPr>
      </p:pic>
      <p:pic>
        <p:nvPicPr>
          <p:cNvPr id="13" name="Picture 12"/>
          <p:cNvPicPr/>
          <p:nvPr/>
        </p:nvPicPr>
        <p:blipFill>
          <a:blip r:embed="rId11"/>
          <a:stretch>
            <a:fillRect/>
          </a:stretch>
        </p:blipFill>
        <p:spPr>
          <a:xfrm>
            <a:off x="2037699" y="1185192"/>
            <a:ext cx="5086350" cy="628650"/>
          </a:xfrm>
          <a:prstGeom prst="rect">
            <a:avLst/>
          </a:prstGeom>
        </p:spPr>
      </p:pic>
      <p:pic>
        <p:nvPicPr>
          <p:cNvPr id="14" name="Picture 13"/>
          <p:cNvPicPr/>
          <p:nvPr/>
        </p:nvPicPr>
        <p:blipFill>
          <a:blip r:embed="rId12"/>
          <a:stretch>
            <a:fillRect/>
          </a:stretch>
        </p:blipFill>
        <p:spPr>
          <a:xfrm>
            <a:off x="2967021" y="2065971"/>
            <a:ext cx="3227705" cy="942975"/>
          </a:xfrm>
          <a:prstGeom prst="rect">
            <a:avLst/>
          </a:prstGeom>
        </p:spPr>
      </p:pic>
      <p:pic>
        <p:nvPicPr>
          <p:cNvPr id="15" name="Picture 14"/>
          <p:cNvPicPr/>
          <p:nvPr/>
        </p:nvPicPr>
        <p:blipFill>
          <a:blip r:embed="rId13"/>
          <a:stretch>
            <a:fillRect/>
          </a:stretch>
        </p:blipFill>
        <p:spPr>
          <a:xfrm>
            <a:off x="3295635" y="3181878"/>
            <a:ext cx="2552700" cy="307340"/>
          </a:xfrm>
          <a:prstGeom prst="rect">
            <a:avLst/>
          </a:prstGeom>
        </p:spPr>
      </p:pic>
      <p:sp>
        <p:nvSpPr>
          <p:cNvPr id="12" name="Slide Number Placeholder 11">
            <a:extLst>
              <a:ext uri="{FF2B5EF4-FFF2-40B4-BE49-F238E27FC236}">
                <a16:creationId xmlns:a16="http://schemas.microsoft.com/office/drawing/2014/main" id="{101EC5AE-DF6B-4FFF-8A1D-A6361F111196}"/>
              </a:ext>
            </a:extLst>
          </p:cNvPr>
          <p:cNvSpPr>
            <a:spLocks noGrp="1"/>
          </p:cNvSpPr>
          <p:nvPr>
            <p:ph type="sldNum" sz="quarter" idx="10"/>
          </p:nvPr>
        </p:nvSpPr>
        <p:spPr/>
        <p:txBody>
          <a:bodyPr/>
          <a:lstStyle/>
          <a:p>
            <a:fld id="{D50E1D8B-DAD9-4457-9BB2-85013C3633ED}" type="slidenum">
              <a:rPr lang="vi-VN" smtClean="0"/>
              <a:t>27</a:t>
            </a:fld>
            <a:endParaRPr lang="vi-VN"/>
          </a:p>
        </p:txBody>
      </p:sp>
    </p:spTree>
    <p:extLst>
      <p:ext uri="{BB962C8B-B14F-4D97-AF65-F5344CB8AC3E}">
        <p14:creationId xmlns:p14="http://schemas.microsoft.com/office/powerpoint/2010/main" val="4188957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3"/>
                                        </p:tgtEl>
                                      </p:cBhvr>
                                    </p:animEffect>
                                    <p:set>
                                      <p:cBhvr>
                                        <p:cTn id="12" dur="1" fill="hold">
                                          <p:stCondLst>
                                            <p:cond delay="499"/>
                                          </p:stCondLst>
                                        </p:cTn>
                                        <p:tgtEl>
                                          <p:spTgt spid="3"/>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par>
                                <p:cTn id="18" presetID="10" presetClass="entr" presetSubtype="0" fill="hold" nodeType="with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xit" presetSubtype="0" fill="hold" nodeType="clickEffect">
                                  <p:stCondLst>
                                    <p:cond delay="0"/>
                                  </p:stCondLst>
                                  <p:childTnLst>
                                    <p:animEffect transition="out" filter="fade">
                                      <p:cBhvr>
                                        <p:cTn id="24" dur="500"/>
                                        <p:tgtEl>
                                          <p:spTgt spid="4"/>
                                        </p:tgtEl>
                                      </p:cBhvr>
                                    </p:animEffect>
                                    <p:set>
                                      <p:cBhvr>
                                        <p:cTn id="25" dur="1" fill="hold">
                                          <p:stCondLst>
                                            <p:cond delay="499"/>
                                          </p:stCondLst>
                                        </p:cTn>
                                        <p:tgtEl>
                                          <p:spTgt spid="4"/>
                                        </p:tgtEl>
                                        <p:attrNameLst>
                                          <p:attrName>style.visibility</p:attrName>
                                        </p:attrNameLst>
                                      </p:cBhvr>
                                      <p:to>
                                        <p:strVal val="hidden"/>
                                      </p:to>
                                    </p:set>
                                  </p:childTnLst>
                                </p:cTn>
                              </p:par>
                              <p:par>
                                <p:cTn id="26" presetID="10" presetClass="exit" presetSubtype="0" fill="hold" nodeType="withEffect">
                                  <p:stCondLst>
                                    <p:cond delay="0"/>
                                  </p:stCondLst>
                                  <p:childTnLst>
                                    <p:animEffect transition="out" filter="fade">
                                      <p:cBhvr>
                                        <p:cTn id="27" dur="500"/>
                                        <p:tgtEl>
                                          <p:spTgt spid="5"/>
                                        </p:tgtEl>
                                      </p:cBhvr>
                                    </p:animEffect>
                                    <p:set>
                                      <p:cBhvr>
                                        <p:cTn id="28" dur="1" fill="hold">
                                          <p:stCondLst>
                                            <p:cond delay="499"/>
                                          </p:stCondLst>
                                        </p:cTn>
                                        <p:tgtEl>
                                          <p:spTgt spid="5"/>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6"/>
                                        </p:tgtEl>
                                        <p:attrNameLst>
                                          <p:attrName>style.visibility</p:attrName>
                                        </p:attrNameLst>
                                      </p:cBhvr>
                                      <p:to>
                                        <p:strVal val="visible"/>
                                      </p:to>
                                    </p:set>
                                    <p:animEffect transition="in" filter="fade">
                                      <p:cBhvr>
                                        <p:cTn id="33" dur="500"/>
                                        <p:tgtEl>
                                          <p:spTgt spid="6"/>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xit" presetSubtype="0" fill="hold" nodeType="clickEffect">
                                  <p:stCondLst>
                                    <p:cond delay="0"/>
                                  </p:stCondLst>
                                  <p:childTnLst>
                                    <p:animEffect transition="out" filter="fade">
                                      <p:cBhvr>
                                        <p:cTn id="37" dur="500"/>
                                        <p:tgtEl>
                                          <p:spTgt spid="6"/>
                                        </p:tgtEl>
                                      </p:cBhvr>
                                    </p:animEffect>
                                    <p:set>
                                      <p:cBhvr>
                                        <p:cTn id="38" dur="1" fill="hold">
                                          <p:stCondLst>
                                            <p:cond delay="499"/>
                                          </p:stCondLst>
                                        </p:cTn>
                                        <p:tgtEl>
                                          <p:spTgt spid="6"/>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7"/>
                                        </p:tgtEl>
                                        <p:attrNameLst>
                                          <p:attrName>style.visibility</p:attrName>
                                        </p:attrNameLst>
                                      </p:cBhvr>
                                      <p:to>
                                        <p:strVal val="visible"/>
                                      </p:to>
                                    </p:set>
                                    <p:animEffect transition="in" filter="fade">
                                      <p:cBhvr>
                                        <p:cTn id="43" dur="500"/>
                                        <p:tgtEl>
                                          <p:spTgt spid="7"/>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xit" presetSubtype="0" fill="hold" nodeType="clickEffect">
                                  <p:stCondLst>
                                    <p:cond delay="0"/>
                                  </p:stCondLst>
                                  <p:childTnLst>
                                    <p:animEffect transition="out" filter="fade">
                                      <p:cBhvr>
                                        <p:cTn id="47" dur="500"/>
                                        <p:tgtEl>
                                          <p:spTgt spid="7"/>
                                        </p:tgtEl>
                                      </p:cBhvr>
                                    </p:animEffect>
                                    <p:set>
                                      <p:cBhvr>
                                        <p:cTn id="48" dur="1" fill="hold">
                                          <p:stCondLst>
                                            <p:cond delay="499"/>
                                          </p:stCondLst>
                                        </p:cTn>
                                        <p:tgtEl>
                                          <p:spTgt spid="7"/>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8"/>
                                        </p:tgtEl>
                                        <p:attrNameLst>
                                          <p:attrName>style.visibility</p:attrName>
                                        </p:attrNameLst>
                                      </p:cBhvr>
                                      <p:to>
                                        <p:strVal val="visible"/>
                                      </p:to>
                                    </p:set>
                                    <p:animEffect transition="in" filter="fade">
                                      <p:cBhvr>
                                        <p:cTn id="53" dur="500"/>
                                        <p:tgtEl>
                                          <p:spTgt spid="8"/>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xit" presetSubtype="0" fill="hold" nodeType="clickEffect">
                                  <p:stCondLst>
                                    <p:cond delay="0"/>
                                  </p:stCondLst>
                                  <p:childTnLst>
                                    <p:animEffect transition="out" filter="fade">
                                      <p:cBhvr>
                                        <p:cTn id="57" dur="500"/>
                                        <p:tgtEl>
                                          <p:spTgt spid="8"/>
                                        </p:tgtEl>
                                      </p:cBhvr>
                                    </p:animEffect>
                                    <p:set>
                                      <p:cBhvr>
                                        <p:cTn id="58" dur="1" fill="hold">
                                          <p:stCondLst>
                                            <p:cond delay="499"/>
                                          </p:stCondLst>
                                        </p:cTn>
                                        <p:tgtEl>
                                          <p:spTgt spid="8"/>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10"/>
                                        </p:tgtEl>
                                        <p:attrNameLst>
                                          <p:attrName>style.visibility</p:attrName>
                                        </p:attrNameLst>
                                      </p:cBhvr>
                                      <p:to>
                                        <p:strVal val="visible"/>
                                      </p:to>
                                    </p:set>
                                    <p:animEffect transition="in" filter="fade">
                                      <p:cBhvr>
                                        <p:cTn id="63" dur="500"/>
                                        <p:tgtEl>
                                          <p:spTgt spid="10"/>
                                        </p:tgtEl>
                                      </p:cBhvr>
                                    </p:animEffect>
                                  </p:childTnLst>
                                </p:cTn>
                              </p:par>
                              <p:par>
                                <p:cTn id="64" presetID="10" presetClass="entr" presetSubtype="0" fill="hold" nodeType="withEffect">
                                  <p:stCondLst>
                                    <p:cond delay="0"/>
                                  </p:stCondLst>
                                  <p:childTnLst>
                                    <p:set>
                                      <p:cBhvr>
                                        <p:cTn id="65" dur="1" fill="hold">
                                          <p:stCondLst>
                                            <p:cond delay="0"/>
                                          </p:stCondLst>
                                        </p:cTn>
                                        <p:tgtEl>
                                          <p:spTgt spid="9"/>
                                        </p:tgtEl>
                                        <p:attrNameLst>
                                          <p:attrName>style.visibility</p:attrName>
                                        </p:attrNameLst>
                                      </p:cBhvr>
                                      <p:to>
                                        <p:strVal val="visible"/>
                                      </p:to>
                                    </p:set>
                                    <p:animEffect transition="in" filter="fade">
                                      <p:cBhvr>
                                        <p:cTn id="66" dur="500"/>
                                        <p:tgtEl>
                                          <p:spTgt spid="9"/>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xit" presetSubtype="0" fill="hold" nodeType="clickEffect">
                                  <p:stCondLst>
                                    <p:cond delay="0"/>
                                  </p:stCondLst>
                                  <p:childTnLst>
                                    <p:animEffect transition="out" filter="fade">
                                      <p:cBhvr>
                                        <p:cTn id="70" dur="500"/>
                                        <p:tgtEl>
                                          <p:spTgt spid="10"/>
                                        </p:tgtEl>
                                      </p:cBhvr>
                                    </p:animEffect>
                                    <p:set>
                                      <p:cBhvr>
                                        <p:cTn id="71" dur="1" fill="hold">
                                          <p:stCondLst>
                                            <p:cond delay="499"/>
                                          </p:stCondLst>
                                        </p:cTn>
                                        <p:tgtEl>
                                          <p:spTgt spid="10"/>
                                        </p:tgtEl>
                                        <p:attrNameLst>
                                          <p:attrName>style.visibility</p:attrName>
                                        </p:attrNameLst>
                                      </p:cBhvr>
                                      <p:to>
                                        <p:strVal val="hidden"/>
                                      </p:to>
                                    </p:set>
                                  </p:childTnLst>
                                </p:cTn>
                              </p:par>
                              <p:par>
                                <p:cTn id="72" presetID="10" presetClass="exit" presetSubtype="0" fill="hold" nodeType="withEffect">
                                  <p:stCondLst>
                                    <p:cond delay="0"/>
                                  </p:stCondLst>
                                  <p:childTnLst>
                                    <p:animEffect transition="out" filter="fade">
                                      <p:cBhvr>
                                        <p:cTn id="73" dur="500"/>
                                        <p:tgtEl>
                                          <p:spTgt spid="9"/>
                                        </p:tgtEl>
                                      </p:cBhvr>
                                    </p:animEffect>
                                    <p:set>
                                      <p:cBhvr>
                                        <p:cTn id="74" dur="1" fill="hold">
                                          <p:stCondLst>
                                            <p:cond delay="499"/>
                                          </p:stCondLst>
                                        </p:cTn>
                                        <p:tgtEl>
                                          <p:spTgt spid="9"/>
                                        </p:tgtEl>
                                        <p:attrNameLst>
                                          <p:attrName>style.visibility</p:attrName>
                                        </p:attrNameLst>
                                      </p:cBhvr>
                                      <p:to>
                                        <p:strVal val="hidden"/>
                                      </p:to>
                                    </p:se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nodeType="clickEffect">
                                  <p:stCondLst>
                                    <p:cond delay="0"/>
                                  </p:stCondLst>
                                  <p:childTnLst>
                                    <p:set>
                                      <p:cBhvr>
                                        <p:cTn id="78" dur="1" fill="hold">
                                          <p:stCondLst>
                                            <p:cond delay="0"/>
                                          </p:stCondLst>
                                        </p:cTn>
                                        <p:tgtEl>
                                          <p:spTgt spid="11"/>
                                        </p:tgtEl>
                                        <p:attrNameLst>
                                          <p:attrName>style.visibility</p:attrName>
                                        </p:attrNameLst>
                                      </p:cBhvr>
                                      <p:to>
                                        <p:strVal val="visible"/>
                                      </p:to>
                                    </p:set>
                                    <p:animEffect transition="in" filter="fade">
                                      <p:cBhvr>
                                        <p:cTn id="79" dur="500"/>
                                        <p:tgtEl>
                                          <p:spTgt spid="11"/>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xit" presetSubtype="0" fill="hold" nodeType="clickEffect">
                                  <p:stCondLst>
                                    <p:cond delay="0"/>
                                  </p:stCondLst>
                                  <p:childTnLst>
                                    <p:animEffect transition="out" filter="fade">
                                      <p:cBhvr>
                                        <p:cTn id="83" dur="500"/>
                                        <p:tgtEl>
                                          <p:spTgt spid="11"/>
                                        </p:tgtEl>
                                      </p:cBhvr>
                                    </p:animEffect>
                                    <p:set>
                                      <p:cBhvr>
                                        <p:cTn id="84" dur="1" fill="hold">
                                          <p:stCondLst>
                                            <p:cond delay="499"/>
                                          </p:stCondLst>
                                        </p:cTn>
                                        <p:tgtEl>
                                          <p:spTgt spid="11"/>
                                        </p:tgtEl>
                                        <p:attrNameLst>
                                          <p:attrName>style.visibility</p:attrName>
                                        </p:attrNameLst>
                                      </p:cBhvr>
                                      <p:to>
                                        <p:strVal val="hidden"/>
                                      </p:to>
                                    </p:set>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nodeType="clickEffect">
                                  <p:stCondLst>
                                    <p:cond delay="0"/>
                                  </p:stCondLst>
                                  <p:childTnLst>
                                    <p:set>
                                      <p:cBhvr>
                                        <p:cTn id="88" dur="1" fill="hold">
                                          <p:stCondLst>
                                            <p:cond delay="0"/>
                                          </p:stCondLst>
                                        </p:cTn>
                                        <p:tgtEl>
                                          <p:spTgt spid="13"/>
                                        </p:tgtEl>
                                        <p:attrNameLst>
                                          <p:attrName>style.visibility</p:attrName>
                                        </p:attrNameLst>
                                      </p:cBhvr>
                                      <p:to>
                                        <p:strVal val="visible"/>
                                      </p:to>
                                    </p:set>
                                    <p:animEffect transition="in" filter="fade">
                                      <p:cBhvr>
                                        <p:cTn id="89" dur="500"/>
                                        <p:tgtEl>
                                          <p:spTgt spid="13"/>
                                        </p:tgtEl>
                                      </p:cBhvr>
                                    </p:animEffect>
                                  </p:childTnLst>
                                </p:cTn>
                              </p:par>
                              <p:par>
                                <p:cTn id="90" presetID="10" presetClass="entr" presetSubtype="0" fill="hold" nodeType="withEffect">
                                  <p:stCondLst>
                                    <p:cond delay="0"/>
                                  </p:stCondLst>
                                  <p:childTnLst>
                                    <p:set>
                                      <p:cBhvr>
                                        <p:cTn id="91" dur="1" fill="hold">
                                          <p:stCondLst>
                                            <p:cond delay="0"/>
                                          </p:stCondLst>
                                        </p:cTn>
                                        <p:tgtEl>
                                          <p:spTgt spid="14"/>
                                        </p:tgtEl>
                                        <p:attrNameLst>
                                          <p:attrName>style.visibility</p:attrName>
                                        </p:attrNameLst>
                                      </p:cBhvr>
                                      <p:to>
                                        <p:strVal val="visible"/>
                                      </p:to>
                                    </p:set>
                                    <p:animEffect transition="in" filter="fade">
                                      <p:cBhvr>
                                        <p:cTn id="92" dur="500"/>
                                        <p:tgtEl>
                                          <p:spTgt spid="14"/>
                                        </p:tgtEl>
                                      </p:cBhvr>
                                    </p:animEffect>
                                  </p:childTnLst>
                                </p:cTn>
                              </p:par>
                              <p:par>
                                <p:cTn id="93" presetID="10" presetClass="entr" presetSubtype="0" fill="hold" nodeType="withEffect">
                                  <p:stCondLst>
                                    <p:cond delay="0"/>
                                  </p:stCondLst>
                                  <p:childTnLst>
                                    <p:set>
                                      <p:cBhvr>
                                        <p:cTn id="94" dur="1" fill="hold">
                                          <p:stCondLst>
                                            <p:cond delay="0"/>
                                          </p:stCondLst>
                                        </p:cTn>
                                        <p:tgtEl>
                                          <p:spTgt spid="15"/>
                                        </p:tgtEl>
                                        <p:attrNameLst>
                                          <p:attrName>style.visibility</p:attrName>
                                        </p:attrNameLst>
                                      </p:cBhvr>
                                      <p:to>
                                        <p:strVal val="visible"/>
                                      </p:to>
                                    </p:set>
                                    <p:animEffect transition="in" filter="fade">
                                      <p:cBhvr>
                                        <p:cTn id="95"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713224" y="445025"/>
            <a:ext cx="7717525" cy="5727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1" i="0" u="none" strike="noStrike" cap="none">
                <a:solidFill>
                  <a:srgbClr val="000000"/>
                </a:solidFill>
                <a:latin typeface="Stencil" panose="040409050D0802020404" pitchFamily="82" charset="0"/>
                <a:ea typeface="Stencil" panose="040409050D0802020404" pitchFamily="82" charset="0"/>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000" dirty="0" err="1">
                <a:latin typeface="+mj-lt"/>
              </a:rPr>
              <a:t>Thực</a:t>
            </a:r>
            <a:r>
              <a:rPr lang="en-US" sz="3000" dirty="0">
                <a:latin typeface="+mj-lt"/>
              </a:rPr>
              <a:t> </a:t>
            </a:r>
            <a:r>
              <a:rPr lang="en-US" sz="3000" dirty="0" err="1">
                <a:latin typeface="+mj-lt"/>
              </a:rPr>
              <a:t>nghiệm</a:t>
            </a:r>
            <a:r>
              <a:rPr lang="en-US" sz="3000" dirty="0">
                <a:latin typeface="+mj-lt"/>
              </a:rPr>
              <a:t> R – </a:t>
            </a:r>
            <a:r>
              <a:rPr lang="en-US" sz="3000" dirty="0" err="1">
                <a:latin typeface="+mj-lt"/>
              </a:rPr>
              <a:t>Biến</a:t>
            </a:r>
            <a:r>
              <a:rPr lang="en-US" sz="3000" dirty="0">
                <a:latin typeface="+mj-lt"/>
              </a:rPr>
              <a:t> </a:t>
            </a:r>
            <a:r>
              <a:rPr lang="en-US" sz="3000" dirty="0" err="1">
                <a:latin typeface="+mj-lt"/>
              </a:rPr>
              <a:t>nhị</a:t>
            </a:r>
            <a:r>
              <a:rPr lang="en-US" sz="3000" dirty="0">
                <a:latin typeface="+mj-lt"/>
              </a:rPr>
              <a:t> </a:t>
            </a:r>
            <a:r>
              <a:rPr lang="en-US" sz="3000" dirty="0" err="1">
                <a:latin typeface="+mj-lt"/>
              </a:rPr>
              <a:t>phân</a:t>
            </a:r>
            <a:endParaRPr lang="en-US" sz="3000" dirty="0">
              <a:latin typeface="+mj-lt"/>
            </a:endParaRPr>
          </a:p>
        </p:txBody>
      </p:sp>
      <p:pic>
        <p:nvPicPr>
          <p:cNvPr id="3" name="Picture 2"/>
          <p:cNvPicPr/>
          <p:nvPr/>
        </p:nvPicPr>
        <p:blipFill>
          <a:blip r:embed="rId2"/>
          <a:stretch>
            <a:fillRect/>
          </a:stretch>
        </p:blipFill>
        <p:spPr>
          <a:xfrm>
            <a:off x="1961818" y="1201793"/>
            <a:ext cx="5220335" cy="3181350"/>
          </a:xfrm>
          <a:prstGeom prst="rect">
            <a:avLst/>
          </a:prstGeom>
        </p:spPr>
      </p:pic>
      <p:pic>
        <p:nvPicPr>
          <p:cNvPr id="4" name="Picture 3"/>
          <p:cNvPicPr/>
          <p:nvPr/>
        </p:nvPicPr>
        <p:blipFill>
          <a:blip r:embed="rId3"/>
          <a:stretch>
            <a:fillRect/>
          </a:stretch>
        </p:blipFill>
        <p:spPr>
          <a:xfrm>
            <a:off x="2047860" y="1201793"/>
            <a:ext cx="5048250" cy="628650"/>
          </a:xfrm>
          <a:prstGeom prst="rect">
            <a:avLst/>
          </a:prstGeom>
        </p:spPr>
      </p:pic>
      <p:pic>
        <p:nvPicPr>
          <p:cNvPr id="5" name="Picture 4"/>
          <p:cNvPicPr/>
          <p:nvPr/>
        </p:nvPicPr>
        <p:blipFill>
          <a:blip r:embed="rId4"/>
          <a:stretch>
            <a:fillRect/>
          </a:stretch>
        </p:blipFill>
        <p:spPr>
          <a:xfrm>
            <a:off x="2795572" y="2014511"/>
            <a:ext cx="3552825" cy="981075"/>
          </a:xfrm>
          <a:prstGeom prst="rect">
            <a:avLst/>
          </a:prstGeom>
        </p:spPr>
      </p:pic>
      <p:pic>
        <p:nvPicPr>
          <p:cNvPr id="6" name="Picture 5"/>
          <p:cNvPicPr/>
          <p:nvPr/>
        </p:nvPicPr>
        <p:blipFill>
          <a:blip r:embed="rId5"/>
          <a:stretch>
            <a:fillRect/>
          </a:stretch>
        </p:blipFill>
        <p:spPr>
          <a:xfrm>
            <a:off x="3005121" y="3173743"/>
            <a:ext cx="3133725" cy="752475"/>
          </a:xfrm>
          <a:prstGeom prst="rect">
            <a:avLst/>
          </a:prstGeom>
        </p:spPr>
      </p:pic>
      <p:sp>
        <p:nvSpPr>
          <p:cNvPr id="7" name="Slide Number Placeholder 6">
            <a:extLst>
              <a:ext uri="{FF2B5EF4-FFF2-40B4-BE49-F238E27FC236}">
                <a16:creationId xmlns:a16="http://schemas.microsoft.com/office/drawing/2014/main" id="{88414CE9-51E9-4228-AC13-84757906C2DD}"/>
              </a:ext>
            </a:extLst>
          </p:cNvPr>
          <p:cNvSpPr>
            <a:spLocks noGrp="1"/>
          </p:cNvSpPr>
          <p:nvPr>
            <p:ph type="sldNum" sz="quarter" idx="10"/>
          </p:nvPr>
        </p:nvSpPr>
        <p:spPr/>
        <p:txBody>
          <a:bodyPr/>
          <a:lstStyle/>
          <a:p>
            <a:fld id="{D50E1D8B-DAD9-4457-9BB2-85013C3633ED}" type="slidenum">
              <a:rPr lang="vi-VN" smtClean="0"/>
              <a:t>28</a:t>
            </a:fld>
            <a:endParaRPr lang="vi-VN"/>
          </a:p>
        </p:txBody>
      </p:sp>
    </p:spTree>
    <p:extLst>
      <p:ext uri="{BB962C8B-B14F-4D97-AF65-F5344CB8AC3E}">
        <p14:creationId xmlns:p14="http://schemas.microsoft.com/office/powerpoint/2010/main" val="682572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3"/>
                                        </p:tgtEl>
                                      </p:cBhvr>
                                    </p:animEffect>
                                    <p:set>
                                      <p:cBhvr>
                                        <p:cTn id="12" dur="1" fill="hold">
                                          <p:stCondLst>
                                            <p:cond delay="499"/>
                                          </p:stCondLst>
                                        </p:cTn>
                                        <p:tgtEl>
                                          <p:spTgt spid="3"/>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par>
                                <p:cTn id="18" presetID="10" presetClass="entr" presetSubtype="0" fill="hold" nodeType="with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par>
                                <p:cTn id="21" presetID="10" presetClass="entr" presetSubtype="0" fill="hold" nodeType="with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713224" y="445025"/>
            <a:ext cx="7717525" cy="5727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1" i="0" u="none" strike="noStrike" cap="none">
                <a:solidFill>
                  <a:srgbClr val="000000"/>
                </a:solidFill>
                <a:latin typeface="Stencil" panose="040409050D0802020404" pitchFamily="82" charset="0"/>
                <a:ea typeface="Stencil" panose="040409050D0802020404" pitchFamily="82" charset="0"/>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000" dirty="0" err="1">
                <a:latin typeface="+mj-lt"/>
              </a:rPr>
              <a:t>Thực</a:t>
            </a:r>
            <a:r>
              <a:rPr lang="en-US" sz="3000" dirty="0">
                <a:latin typeface="+mj-lt"/>
              </a:rPr>
              <a:t> </a:t>
            </a:r>
            <a:r>
              <a:rPr lang="en-US" sz="3000" dirty="0" err="1">
                <a:latin typeface="+mj-lt"/>
              </a:rPr>
              <a:t>nghiệm</a:t>
            </a:r>
            <a:r>
              <a:rPr lang="en-US" sz="3000" dirty="0">
                <a:latin typeface="+mj-lt"/>
              </a:rPr>
              <a:t> R – </a:t>
            </a:r>
            <a:r>
              <a:rPr lang="en-US" sz="3000" dirty="0" err="1">
                <a:latin typeface="+mj-lt"/>
              </a:rPr>
              <a:t>Biến</a:t>
            </a:r>
            <a:r>
              <a:rPr lang="en-US" sz="3000" dirty="0">
                <a:latin typeface="+mj-lt"/>
              </a:rPr>
              <a:t> </a:t>
            </a:r>
            <a:r>
              <a:rPr lang="en-US" sz="3000" dirty="0" err="1">
                <a:latin typeface="+mj-lt"/>
              </a:rPr>
              <a:t>thứ</a:t>
            </a:r>
            <a:r>
              <a:rPr lang="en-US" sz="3000" dirty="0">
                <a:latin typeface="+mj-lt"/>
              </a:rPr>
              <a:t> </a:t>
            </a:r>
            <a:r>
              <a:rPr lang="en-US" sz="3000" dirty="0" err="1">
                <a:latin typeface="+mj-lt"/>
              </a:rPr>
              <a:t>bậc</a:t>
            </a:r>
            <a:endParaRPr lang="en-US" sz="3000" dirty="0">
              <a:latin typeface="+mj-lt"/>
            </a:endParaRPr>
          </a:p>
        </p:txBody>
      </p:sp>
      <p:pic>
        <p:nvPicPr>
          <p:cNvPr id="3" name="Picture 2"/>
          <p:cNvPicPr/>
          <p:nvPr/>
        </p:nvPicPr>
        <p:blipFill>
          <a:blip r:embed="rId2"/>
          <a:stretch>
            <a:fillRect/>
          </a:stretch>
        </p:blipFill>
        <p:spPr>
          <a:xfrm>
            <a:off x="2105011" y="1275507"/>
            <a:ext cx="4933950" cy="3018155"/>
          </a:xfrm>
          <a:prstGeom prst="rect">
            <a:avLst/>
          </a:prstGeom>
        </p:spPr>
      </p:pic>
      <p:pic>
        <p:nvPicPr>
          <p:cNvPr id="4" name="Picture 3"/>
          <p:cNvPicPr/>
          <p:nvPr/>
        </p:nvPicPr>
        <p:blipFill>
          <a:blip r:embed="rId3"/>
          <a:stretch>
            <a:fillRect/>
          </a:stretch>
        </p:blipFill>
        <p:spPr>
          <a:xfrm>
            <a:off x="2014523" y="1275507"/>
            <a:ext cx="5114925" cy="561975"/>
          </a:xfrm>
          <a:prstGeom prst="rect">
            <a:avLst/>
          </a:prstGeom>
        </p:spPr>
      </p:pic>
      <p:pic>
        <p:nvPicPr>
          <p:cNvPr id="5" name="Picture 4"/>
          <p:cNvPicPr/>
          <p:nvPr/>
        </p:nvPicPr>
        <p:blipFill>
          <a:blip r:embed="rId4"/>
          <a:stretch>
            <a:fillRect/>
          </a:stretch>
        </p:blipFill>
        <p:spPr>
          <a:xfrm>
            <a:off x="2847960" y="2095264"/>
            <a:ext cx="3448050" cy="1400175"/>
          </a:xfrm>
          <a:prstGeom prst="rect">
            <a:avLst/>
          </a:prstGeom>
        </p:spPr>
      </p:pic>
      <p:pic>
        <p:nvPicPr>
          <p:cNvPr id="6" name="Picture 5"/>
          <p:cNvPicPr/>
          <p:nvPr/>
        </p:nvPicPr>
        <p:blipFill>
          <a:blip r:embed="rId5"/>
          <a:stretch>
            <a:fillRect/>
          </a:stretch>
        </p:blipFill>
        <p:spPr>
          <a:xfrm>
            <a:off x="3047985" y="3753221"/>
            <a:ext cx="3048000" cy="876300"/>
          </a:xfrm>
          <a:prstGeom prst="rect">
            <a:avLst/>
          </a:prstGeom>
        </p:spPr>
      </p:pic>
      <p:sp>
        <p:nvSpPr>
          <p:cNvPr id="7" name="Slide Number Placeholder 6">
            <a:extLst>
              <a:ext uri="{FF2B5EF4-FFF2-40B4-BE49-F238E27FC236}">
                <a16:creationId xmlns:a16="http://schemas.microsoft.com/office/drawing/2014/main" id="{773B6D69-1B35-4E1D-BC68-5D82C57D0BE0}"/>
              </a:ext>
            </a:extLst>
          </p:cNvPr>
          <p:cNvSpPr>
            <a:spLocks noGrp="1"/>
          </p:cNvSpPr>
          <p:nvPr>
            <p:ph type="sldNum" sz="quarter" idx="10"/>
          </p:nvPr>
        </p:nvSpPr>
        <p:spPr/>
        <p:txBody>
          <a:bodyPr/>
          <a:lstStyle/>
          <a:p>
            <a:fld id="{D50E1D8B-DAD9-4457-9BB2-85013C3633ED}" type="slidenum">
              <a:rPr lang="vi-VN" smtClean="0"/>
              <a:t>29</a:t>
            </a:fld>
            <a:endParaRPr lang="vi-VN"/>
          </a:p>
        </p:txBody>
      </p:sp>
    </p:spTree>
    <p:extLst>
      <p:ext uri="{BB962C8B-B14F-4D97-AF65-F5344CB8AC3E}">
        <p14:creationId xmlns:p14="http://schemas.microsoft.com/office/powerpoint/2010/main" val="2776006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3224" y="445025"/>
            <a:ext cx="7717525" cy="572700"/>
          </a:xfrm>
        </p:spPr>
        <p:txBody>
          <a:bodyPr/>
          <a:lstStyle/>
          <a:p>
            <a:r>
              <a:rPr lang="en-US" b="1" dirty="0" err="1">
                <a:latin typeface="+mj-lt"/>
              </a:rPr>
              <a:t>Khái</a:t>
            </a:r>
            <a:r>
              <a:rPr lang="en-US" b="1" dirty="0">
                <a:latin typeface="+mj-lt"/>
              </a:rPr>
              <a:t> </a:t>
            </a:r>
            <a:r>
              <a:rPr lang="en-US" b="1" dirty="0" err="1">
                <a:latin typeface="+mj-lt"/>
              </a:rPr>
              <a:t>niệm</a:t>
            </a:r>
            <a:r>
              <a:rPr lang="en-US" b="1" dirty="0">
                <a:latin typeface="+mj-lt"/>
              </a:rPr>
              <a:t> – </a:t>
            </a:r>
            <a:r>
              <a:rPr lang="en-US" b="1" dirty="0" err="1">
                <a:latin typeface="+mj-lt"/>
              </a:rPr>
              <a:t>Hồi</a:t>
            </a:r>
            <a:r>
              <a:rPr lang="en-US" b="1" dirty="0">
                <a:latin typeface="+mj-lt"/>
              </a:rPr>
              <a:t> </a:t>
            </a:r>
            <a:r>
              <a:rPr lang="en-US" b="1" dirty="0" err="1">
                <a:latin typeface="+mj-lt"/>
              </a:rPr>
              <a:t>quy</a:t>
            </a:r>
            <a:r>
              <a:rPr lang="en-US" b="1" dirty="0">
                <a:latin typeface="+mj-lt"/>
              </a:rPr>
              <a:t> </a:t>
            </a:r>
            <a:r>
              <a:rPr lang="en-US" b="1" dirty="0" err="1">
                <a:latin typeface="+mj-lt"/>
              </a:rPr>
              <a:t>tuyến</a:t>
            </a:r>
            <a:r>
              <a:rPr lang="en-US" b="1" dirty="0">
                <a:latin typeface="+mj-lt"/>
              </a:rPr>
              <a:t> </a:t>
            </a:r>
            <a:r>
              <a:rPr lang="en-US" b="1" dirty="0" err="1">
                <a:latin typeface="+mj-lt"/>
              </a:rPr>
              <a:t>tính</a:t>
            </a:r>
            <a:r>
              <a:rPr lang="en-US" b="1" dirty="0">
                <a:latin typeface="+mj-lt"/>
              </a:rPr>
              <a:t> </a:t>
            </a:r>
            <a:r>
              <a:rPr lang="en-US" b="1" dirty="0" err="1">
                <a:latin typeface="+mj-lt"/>
              </a:rPr>
              <a:t>đơn</a:t>
            </a:r>
            <a:r>
              <a:rPr lang="en-US" b="1" dirty="0">
                <a:latin typeface="+mj-lt"/>
              </a:rPr>
              <a:t> </a:t>
            </a:r>
            <a:r>
              <a:rPr lang="en-US" b="1" dirty="0" err="1">
                <a:latin typeface="+mj-lt"/>
              </a:rPr>
              <a:t>biến</a:t>
            </a:r>
            <a:endParaRPr lang="en-US" b="1" dirty="0">
              <a:latin typeface="+mj-lt"/>
            </a:endParaRPr>
          </a:p>
        </p:txBody>
      </p:sp>
      <mc:AlternateContent xmlns:mc="http://schemas.openxmlformats.org/markup-compatibility/2006" xmlns:a14="http://schemas.microsoft.com/office/drawing/2010/main">
        <mc:Choice Requires="a14">
          <p:sp>
            <p:nvSpPr>
              <p:cNvPr id="3" name="Text Placeholder 2"/>
              <p:cNvSpPr>
                <a:spLocks noGrp="1"/>
              </p:cNvSpPr>
              <p:nvPr>
                <p:ph type="body" idx="1"/>
              </p:nvPr>
            </p:nvSpPr>
            <p:spPr/>
            <p:txBody>
              <a:bodyPr/>
              <a:lstStyle/>
              <a:p>
                <a:pPr marL="342900"/>
                <a:r>
                  <a:rPr lang="en-US" sz="2400" dirty="0" err="1">
                    <a:solidFill>
                      <a:srgbClr val="000000"/>
                    </a:solidFill>
                    <a:latin typeface="Arial (Headings)"/>
                    <a:ea typeface="SimSun" panose="02010600030101010101" pitchFamily="2" charset="-122"/>
                    <a:cs typeface="Times New Roman" panose="02020603050405020304" pitchFamily="18" charset="0"/>
                  </a:rPr>
                  <a:t>Hồi</a:t>
                </a:r>
                <a:r>
                  <a:rPr lang="en-US" sz="2400" dirty="0">
                    <a:solidFill>
                      <a:srgbClr val="000000"/>
                    </a:solidFill>
                    <a:latin typeface="Arial (Headings)"/>
                    <a:ea typeface="SimSun" panose="02010600030101010101" pitchFamily="2" charset="-122"/>
                    <a:cs typeface="Times New Roman" panose="02020603050405020304" pitchFamily="18" charset="0"/>
                  </a:rPr>
                  <a:t> </a:t>
                </a:r>
                <a:r>
                  <a:rPr lang="en-US" sz="2400" dirty="0" err="1">
                    <a:solidFill>
                      <a:srgbClr val="000000"/>
                    </a:solidFill>
                    <a:latin typeface="Arial (Headings)"/>
                    <a:ea typeface="SimSun" panose="02010600030101010101" pitchFamily="2" charset="-122"/>
                    <a:cs typeface="Times New Roman" panose="02020603050405020304" pitchFamily="18" charset="0"/>
                  </a:rPr>
                  <a:t>quy</a:t>
                </a:r>
                <a:r>
                  <a:rPr lang="en-US" sz="2400" dirty="0">
                    <a:solidFill>
                      <a:srgbClr val="000000"/>
                    </a:solidFill>
                    <a:latin typeface="Arial (Headings)"/>
                    <a:ea typeface="SimSun" panose="02010600030101010101" pitchFamily="2" charset="-122"/>
                    <a:cs typeface="Times New Roman" panose="02020603050405020304" pitchFamily="18" charset="0"/>
                  </a:rPr>
                  <a:t> </a:t>
                </a:r>
                <a:r>
                  <a:rPr lang="en-US" sz="2400" dirty="0" err="1">
                    <a:solidFill>
                      <a:srgbClr val="000000"/>
                    </a:solidFill>
                    <a:latin typeface="Arial (Headings)"/>
                    <a:ea typeface="SimSun" panose="02010600030101010101" pitchFamily="2" charset="-122"/>
                    <a:cs typeface="Times New Roman" panose="02020603050405020304" pitchFamily="18" charset="0"/>
                  </a:rPr>
                  <a:t>tuyến</a:t>
                </a:r>
                <a:r>
                  <a:rPr lang="en-US" sz="2400" dirty="0">
                    <a:solidFill>
                      <a:srgbClr val="000000"/>
                    </a:solidFill>
                    <a:latin typeface="Arial (Headings)"/>
                    <a:ea typeface="SimSun" panose="02010600030101010101" pitchFamily="2" charset="-122"/>
                    <a:cs typeface="Times New Roman" panose="02020603050405020304" pitchFamily="18" charset="0"/>
                  </a:rPr>
                  <a:t> </a:t>
                </a:r>
                <a:r>
                  <a:rPr lang="en-US" sz="2400" dirty="0" err="1">
                    <a:solidFill>
                      <a:srgbClr val="000000"/>
                    </a:solidFill>
                    <a:latin typeface="Arial (Headings)"/>
                    <a:ea typeface="SimSun" panose="02010600030101010101" pitchFamily="2" charset="-122"/>
                    <a:cs typeface="Times New Roman" panose="02020603050405020304" pitchFamily="18" charset="0"/>
                  </a:rPr>
                  <a:t>tính</a:t>
                </a:r>
                <a:r>
                  <a:rPr lang="en-US" sz="2400" dirty="0">
                    <a:solidFill>
                      <a:srgbClr val="000000"/>
                    </a:solidFill>
                    <a:latin typeface="Arial (Headings)"/>
                    <a:ea typeface="SimSun" panose="02010600030101010101" pitchFamily="2" charset="-122"/>
                    <a:cs typeface="Times New Roman" panose="02020603050405020304" pitchFamily="18" charset="0"/>
                  </a:rPr>
                  <a:t> </a:t>
                </a:r>
                <a:r>
                  <a:rPr lang="en-US" sz="2400" dirty="0" err="1">
                    <a:solidFill>
                      <a:srgbClr val="000000"/>
                    </a:solidFill>
                    <a:latin typeface="Arial (Headings)"/>
                    <a:ea typeface="SimSun" panose="02010600030101010101" pitchFamily="2" charset="-122"/>
                    <a:cs typeface="Times New Roman" panose="02020603050405020304" pitchFamily="18" charset="0"/>
                  </a:rPr>
                  <a:t>đơn</a:t>
                </a:r>
                <a:r>
                  <a:rPr lang="en-US" sz="2400" dirty="0">
                    <a:solidFill>
                      <a:srgbClr val="000000"/>
                    </a:solidFill>
                    <a:latin typeface="Arial (Headings)"/>
                    <a:ea typeface="SimSun" panose="02010600030101010101" pitchFamily="2" charset="-122"/>
                    <a:cs typeface="Times New Roman" panose="02020603050405020304" pitchFamily="18" charset="0"/>
                  </a:rPr>
                  <a:t> </a:t>
                </a:r>
                <a:r>
                  <a:rPr lang="en-US" sz="2400" dirty="0" err="1">
                    <a:solidFill>
                      <a:srgbClr val="000000"/>
                    </a:solidFill>
                    <a:latin typeface="Arial (Headings)"/>
                    <a:ea typeface="SimSun" panose="02010600030101010101" pitchFamily="2" charset="-122"/>
                    <a:cs typeface="Times New Roman" panose="02020603050405020304" pitchFamily="18" charset="0"/>
                  </a:rPr>
                  <a:t>biến</a:t>
                </a:r>
                <a:r>
                  <a:rPr lang="en-US" sz="2400" dirty="0">
                    <a:solidFill>
                      <a:srgbClr val="000000"/>
                    </a:solidFill>
                    <a:latin typeface="Arial (Headings)"/>
                    <a:ea typeface="SimSun" panose="02010600030101010101" pitchFamily="2" charset="-122"/>
                    <a:cs typeface="Times New Roman" panose="02020603050405020304" pitchFamily="18" charset="0"/>
                  </a:rPr>
                  <a:t> </a:t>
                </a:r>
                <a:r>
                  <a:rPr lang="en-US" sz="2400" dirty="0" err="1">
                    <a:solidFill>
                      <a:srgbClr val="000000"/>
                    </a:solidFill>
                    <a:latin typeface="Arial (Headings)"/>
                    <a:ea typeface="SimSun" panose="02010600030101010101" pitchFamily="2" charset="-122"/>
                    <a:cs typeface="Times New Roman" panose="02020603050405020304" pitchFamily="18" charset="0"/>
                  </a:rPr>
                  <a:t>là</a:t>
                </a:r>
                <a:r>
                  <a:rPr lang="en-US" sz="2400" dirty="0">
                    <a:solidFill>
                      <a:srgbClr val="000000"/>
                    </a:solidFill>
                    <a:latin typeface="Arial (Headings)"/>
                    <a:ea typeface="SimSun" panose="02010600030101010101" pitchFamily="2" charset="-122"/>
                    <a:cs typeface="Times New Roman" panose="02020603050405020304" pitchFamily="18" charset="0"/>
                  </a:rPr>
                  <a:t> </a:t>
                </a:r>
                <a:r>
                  <a:rPr lang="en-US" sz="2400" dirty="0" err="1">
                    <a:solidFill>
                      <a:srgbClr val="000000"/>
                    </a:solidFill>
                    <a:latin typeface="Arial (Headings)"/>
                    <a:ea typeface="SimSun" panose="02010600030101010101" pitchFamily="2" charset="-122"/>
                    <a:cs typeface="Times New Roman" panose="02020603050405020304" pitchFamily="18" charset="0"/>
                  </a:rPr>
                  <a:t>phương</a:t>
                </a:r>
                <a:r>
                  <a:rPr lang="en-US" sz="2400" dirty="0">
                    <a:solidFill>
                      <a:srgbClr val="000000"/>
                    </a:solidFill>
                    <a:latin typeface="Arial (Headings)"/>
                    <a:ea typeface="SimSun" panose="02010600030101010101" pitchFamily="2" charset="-122"/>
                    <a:cs typeface="Times New Roman" panose="02020603050405020304" pitchFamily="18" charset="0"/>
                  </a:rPr>
                  <a:t> </a:t>
                </a:r>
                <a:r>
                  <a:rPr lang="en-US" sz="2400" dirty="0" err="1">
                    <a:solidFill>
                      <a:srgbClr val="000000"/>
                    </a:solidFill>
                    <a:latin typeface="Arial (Headings)"/>
                    <a:ea typeface="SimSun" panose="02010600030101010101" pitchFamily="2" charset="-122"/>
                    <a:cs typeface="Times New Roman" panose="02020603050405020304" pitchFamily="18" charset="0"/>
                  </a:rPr>
                  <a:t>pháp</a:t>
                </a:r>
                <a:r>
                  <a:rPr lang="en-US" sz="2400" dirty="0">
                    <a:solidFill>
                      <a:srgbClr val="000000"/>
                    </a:solidFill>
                    <a:latin typeface="Arial (Headings)"/>
                    <a:ea typeface="SimSun" panose="02010600030101010101" pitchFamily="2" charset="-122"/>
                    <a:cs typeface="Times New Roman" panose="02020603050405020304" pitchFamily="18" charset="0"/>
                  </a:rPr>
                  <a:t> </a:t>
                </a:r>
                <a:r>
                  <a:rPr lang="en-US" sz="2400" dirty="0" err="1">
                    <a:solidFill>
                      <a:srgbClr val="000000"/>
                    </a:solidFill>
                    <a:latin typeface="Arial (Headings)"/>
                    <a:ea typeface="SimSun" panose="02010600030101010101" pitchFamily="2" charset="-122"/>
                    <a:cs typeface="Times New Roman" panose="02020603050405020304" pitchFamily="18" charset="0"/>
                  </a:rPr>
                  <a:t>nghiên</a:t>
                </a:r>
                <a:r>
                  <a:rPr lang="en-US" sz="2400" dirty="0">
                    <a:solidFill>
                      <a:srgbClr val="000000"/>
                    </a:solidFill>
                    <a:latin typeface="Arial (Headings)"/>
                    <a:ea typeface="SimSun" panose="02010600030101010101" pitchFamily="2" charset="-122"/>
                    <a:cs typeface="Times New Roman" panose="02020603050405020304" pitchFamily="18" charset="0"/>
                  </a:rPr>
                  <a:t> </a:t>
                </a:r>
                <a:r>
                  <a:rPr lang="en-US" sz="2400" dirty="0" err="1">
                    <a:solidFill>
                      <a:srgbClr val="000000"/>
                    </a:solidFill>
                    <a:latin typeface="Arial (Headings)"/>
                    <a:ea typeface="SimSun" panose="02010600030101010101" pitchFamily="2" charset="-122"/>
                    <a:cs typeface="Times New Roman" panose="02020603050405020304" pitchFamily="18" charset="0"/>
                  </a:rPr>
                  <a:t>cứu</a:t>
                </a:r>
                <a:r>
                  <a:rPr lang="en-US" sz="2400" dirty="0">
                    <a:solidFill>
                      <a:srgbClr val="000000"/>
                    </a:solidFill>
                    <a:latin typeface="Arial (Headings)"/>
                    <a:ea typeface="SimSun" panose="02010600030101010101" pitchFamily="2" charset="-122"/>
                    <a:cs typeface="Times New Roman" panose="02020603050405020304" pitchFamily="18" charset="0"/>
                  </a:rPr>
                  <a:t> </a:t>
                </a:r>
                <a:r>
                  <a:rPr lang="en-US" sz="2400" dirty="0" err="1">
                    <a:solidFill>
                      <a:srgbClr val="000000"/>
                    </a:solidFill>
                    <a:latin typeface="Arial (Headings)"/>
                    <a:ea typeface="SimSun" panose="02010600030101010101" pitchFamily="2" charset="-122"/>
                    <a:cs typeface="Times New Roman" panose="02020603050405020304" pitchFamily="18" charset="0"/>
                  </a:rPr>
                  <a:t>mối</a:t>
                </a:r>
                <a:r>
                  <a:rPr lang="en-US" sz="2400" dirty="0">
                    <a:solidFill>
                      <a:srgbClr val="000000"/>
                    </a:solidFill>
                    <a:latin typeface="Arial (Headings)"/>
                    <a:ea typeface="SimSun" panose="02010600030101010101" pitchFamily="2" charset="-122"/>
                    <a:cs typeface="Times New Roman" panose="02020603050405020304" pitchFamily="18" charset="0"/>
                  </a:rPr>
                  <a:t> </a:t>
                </a:r>
                <a:r>
                  <a:rPr lang="en-US" sz="2400" dirty="0" err="1">
                    <a:solidFill>
                      <a:srgbClr val="000000"/>
                    </a:solidFill>
                    <a:latin typeface="Arial (Headings)"/>
                    <a:ea typeface="SimSun" panose="02010600030101010101" pitchFamily="2" charset="-122"/>
                    <a:cs typeface="Times New Roman" panose="02020603050405020304" pitchFamily="18" charset="0"/>
                  </a:rPr>
                  <a:t>quan</a:t>
                </a:r>
                <a:r>
                  <a:rPr lang="en-US" sz="2400" dirty="0">
                    <a:solidFill>
                      <a:srgbClr val="000000"/>
                    </a:solidFill>
                    <a:latin typeface="Arial (Headings)"/>
                    <a:ea typeface="SimSun" panose="02010600030101010101" pitchFamily="2" charset="-122"/>
                    <a:cs typeface="Times New Roman" panose="02020603050405020304" pitchFamily="18" charset="0"/>
                  </a:rPr>
                  <a:t> </a:t>
                </a:r>
                <a:r>
                  <a:rPr lang="en-US" sz="2400" dirty="0" err="1">
                    <a:solidFill>
                      <a:srgbClr val="000000"/>
                    </a:solidFill>
                    <a:latin typeface="Arial (Headings)"/>
                    <a:ea typeface="SimSun" panose="02010600030101010101" pitchFamily="2" charset="-122"/>
                    <a:cs typeface="Times New Roman" panose="02020603050405020304" pitchFamily="18" charset="0"/>
                  </a:rPr>
                  <a:t>hệ</a:t>
                </a:r>
                <a:r>
                  <a:rPr lang="en-US" sz="2400" dirty="0">
                    <a:solidFill>
                      <a:srgbClr val="000000"/>
                    </a:solidFill>
                    <a:latin typeface="Arial (Headings)"/>
                    <a:ea typeface="SimSun" panose="02010600030101010101" pitchFamily="2" charset="-122"/>
                    <a:cs typeface="Times New Roman" panose="02020603050405020304" pitchFamily="18" charset="0"/>
                  </a:rPr>
                  <a:t> </a:t>
                </a:r>
                <a:r>
                  <a:rPr lang="en-US" sz="2400" dirty="0" err="1">
                    <a:solidFill>
                      <a:srgbClr val="000000"/>
                    </a:solidFill>
                    <a:latin typeface="Arial (Headings)"/>
                    <a:ea typeface="SimSun" panose="02010600030101010101" pitchFamily="2" charset="-122"/>
                    <a:cs typeface="Times New Roman" panose="02020603050405020304" pitchFamily="18" charset="0"/>
                  </a:rPr>
                  <a:t>giữa</a:t>
                </a:r>
                <a:r>
                  <a:rPr lang="en-US" sz="2400" dirty="0">
                    <a:solidFill>
                      <a:srgbClr val="000000"/>
                    </a:solidFill>
                    <a:latin typeface="Arial (Headings)"/>
                    <a:ea typeface="SimSun" panose="02010600030101010101" pitchFamily="2" charset="-122"/>
                    <a:cs typeface="Times New Roman" panose="02020603050405020304" pitchFamily="18" charset="0"/>
                  </a:rPr>
                  <a:t> </a:t>
                </a:r>
                <a:r>
                  <a:rPr lang="en-US" sz="2400" dirty="0" err="1">
                    <a:solidFill>
                      <a:srgbClr val="000000"/>
                    </a:solidFill>
                    <a:latin typeface="Arial (Headings)"/>
                    <a:ea typeface="SimSun" panose="02010600030101010101" pitchFamily="2" charset="-122"/>
                    <a:cs typeface="Times New Roman" panose="02020603050405020304" pitchFamily="18" charset="0"/>
                  </a:rPr>
                  <a:t>biến</a:t>
                </a:r>
                <a:r>
                  <a:rPr lang="en-US" sz="2400" dirty="0">
                    <a:solidFill>
                      <a:srgbClr val="000000"/>
                    </a:solidFill>
                    <a:latin typeface="Arial (Headings)"/>
                    <a:ea typeface="SimSun" panose="02010600030101010101" pitchFamily="2" charset="-122"/>
                    <a:cs typeface="Times New Roman" panose="02020603050405020304" pitchFamily="18" charset="0"/>
                  </a:rPr>
                  <a:t> </a:t>
                </a:r>
                <a:r>
                  <a:rPr lang="en-US" sz="2400" dirty="0" err="1">
                    <a:solidFill>
                      <a:srgbClr val="000000"/>
                    </a:solidFill>
                    <a:latin typeface="Arial (Headings)"/>
                    <a:ea typeface="SimSun" panose="02010600030101010101" pitchFamily="2" charset="-122"/>
                    <a:cs typeface="Times New Roman" panose="02020603050405020304" pitchFamily="18" charset="0"/>
                  </a:rPr>
                  <a:t>phụ</a:t>
                </a:r>
                <a:r>
                  <a:rPr lang="en-US" sz="2400" dirty="0">
                    <a:solidFill>
                      <a:srgbClr val="000000"/>
                    </a:solidFill>
                    <a:latin typeface="Arial (Headings)"/>
                    <a:ea typeface="SimSun" panose="02010600030101010101" pitchFamily="2" charset="-122"/>
                    <a:cs typeface="Times New Roman" panose="02020603050405020304" pitchFamily="18" charset="0"/>
                  </a:rPr>
                  <a:t> </a:t>
                </a:r>
                <a:r>
                  <a:rPr lang="en-US" sz="2400" dirty="0" err="1">
                    <a:solidFill>
                      <a:srgbClr val="000000"/>
                    </a:solidFill>
                    <a:latin typeface="Arial (Headings)"/>
                    <a:ea typeface="SimSun" panose="02010600030101010101" pitchFamily="2" charset="-122"/>
                    <a:cs typeface="Times New Roman" panose="02020603050405020304" pitchFamily="18" charset="0"/>
                  </a:rPr>
                  <a:t>thuộc</a:t>
                </a:r>
                <a:r>
                  <a:rPr lang="en-US" sz="2400" dirty="0">
                    <a:solidFill>
                      <a:srgbClr val="000000"/>
                    </a:solidFill>
                    <a:latin typeface="Arial (Headings)"/>
                    <a:ea typeface="SimSun" panose="02010600030101010101" pitchFamily="2" charset="-122"/>
                    <a:cs typeface="Times New Roman" panose="02020603050405020304" pitchFamily="18" charset="0"/>
                  </a:rPr>
                  <a:t> </a:t>
                </a:r>
                <a:r>
                  <a:rPr lang="en-US" sz="2400" dirty="0" err="1">
                    <a:solidFill>
                      <a:srgbClr val="000000"/>
                    </a:solidFill>
                    <a:latin typeface="Arial (Headings)"/>
                    <a:ea typeface="SimSun" panose="02010600030101010101" pitchFamily="2" charset="-122"/>
                    <a:cs typeface="Times New Roman" panose="02020603050405020304" pitchFamily="18" charset="0"/>
                  </a:rPr>
                  <a:t>vào</a:t>
                </a:r>
                <a:r>
                  <a:rPr lang="en-US" sz="2400" dirty="0">
                    <a:solidFill>
                      <a:srgbClr val="000000"/>
                    </a:solidFill>
                    <a:latin typeface="Arial (Headings)"/>
                    <a:ea typeface="SimSun" panose="02010600030101010101" pitchFamily="2" charset="-122"/>
                    <a:cs typeface="Times New Roman" panose="02020603050405020304" pitchFamily="18" charset="0"/>
                  </a:rPr>
                  <a:t> </a:t>
                </a:r>
                <a:r>
                  <a:rPr lang="en-US" sz="2400" dirty="0" err="1">
                    <a:solidFill>
                      <a:srgbClr val="000000"/>
                    </a:solidFill>
                    <a:latin typeface="Arial (Headings)"/>
                    <a:ea typeface="SimSun" panose="02010600030101010101" pitchFamily="2" charset="-122"/>
                    <a:cs typeface="Times New Roman" panose="02020603050405020304" pitchFamily="18" charset="0"/>
                  </a:rPr>
                  <a:t>một</a:t>
                </a:r>
                <a:r>
                  <a:rPr lang="en-US" sz="2400" dirty="0">
                    <a:solidFill>
                      <a:srgbClr val="000000"/>
                    </a:solidFill>
                    <a:latin typeface="Arial (Headings)"/>
                    <a:ea typeface="SimSun" panose="02010600030101010101" pitchFamily="2" charset="-122"/>
                    <a:cs typeface="Times New Roman" panose="02020603050405020304" pitchFamily="18" charset="0"/>
                  </a:rPr>
                  <a:t> </a:t>
                </a:r>
                <a:r>
                  <a:rPr lang="en-US" sz="2400" dirty="0" err="1">
                    <a:solidFill>
                      <a:srgbClr val="000000"/>
                    </a:solidFill>
                    <a:latin typeface="Arial (Headings)"/>
                    <a:ea typeface="SimSun" panose="02010600030101010101" pitchFamily="2" charset="-122"/>
                    <a:cs typeface="Times New Roman" panose="02020603050405020304" pitchFamily="18" charset="0"/>
                  </a:rPr>
                  <a:t>biến</a:t>
                </a:r>
                <a:r>
                  <a:rPr lang="en-US" sz="2400" dirty="0">
                    <a:solidFill>
                      <a:srgbClr val="000000"/>
                    </a:solidFill>
                    <a:latin typeface="Arial (Headings)"/>
                    <a:ea typeface="SimSun" panose="02010600030101010101" pitchFamily="2" charset="-122"/>
                    <a:cs typeface="Times New Roman" panose="02020603050405020304" pitchFamily="18" charset="0"/>
                  </a:rPr>
                  <a:t> </a:t>
                </a:r>
                <a:r>
                  <a:rPr lang="en-US" sz="2400" dirty="0" err="1">
                    <a:solidFill>
                      <a:srgbClr val="000000"/>
                    </a:solidFill>
                    <a:latin typeface="Arial (Headings)"/>
                    <a:ea typeface="SimSun" panose="02010600030101010101" pitchFamily="2" charset="-122"/>
                    <a:cs typeface="Times New Roman" panose="02020603050405020304" pitchFamily="18" charset="0"/>
                  </a:rPr>
                  <a:t>độc</a:t>
                </a:r>
                <a:r>
                  <a:rPr lang="en-US" sz="2400" dirty="0">
                    <a:solidFill>
                      <a:srgbClr val="000000"/>
                    </a:solidFill>
                    <a:latin typeface="Arial (Headings)"/>
                    <a:ea typeface="SimSun" panose="02010600030101010101" pitchFamily="2" charset="-122"/>
                    <a:cs typeface="Times New Roman" panose="02020603050405020304" pitchFamily="18" charset="0"/>
                  </a:rPr>
                  <a:t> </a:t>
                </a:r>
                <a:r>
                  <a:rPr lang="en-US" sz="2400" dirty="0" err="1">
                    <a:solidFill>
                      <a:srgbClr val="000000"/>
                    </a:solidFill>
                    <a:latin typeface="Arial (Headings)"/>
                    <a:ea typeface="SimSun" panose="02010600030101010101" pitchFamily="2" charset="-122"/>
                    <a:cs typeface="Times New Roman" panose="02020603050405020304" pitchFamily="18" charset="0"/>
                  </a:rPr>
                  <a:t>lập</a:t>
                </a:r>
                <a:r>
                  <a:rPr lang="en-US" sz="2400" dirty="0">
                    <a:solidFill>
                      <a:srgbClr val="000000"/>
                    </a:solidFill>
                    <a:latin typeface="Arial (Headings)"/>
                    <a:ea typeface="SimSun" panose="02010600030101010101" pitchFamily="2" charset="-122"/>
                    <a:cs typeface="Times New Roman" panose="02020603050405020304" pitchFamily="18" charset="0"/>
                  </a:rPr>
                  <a:t> </a:t>
                </a:r>
                <a:r>
                  <a:rPr lang="vi-VN" sz="2400" dirty="0">
                    <a:solidFill>
                      <a:srgbClr val="000000"/>
                    </a:solidFill>
                    <a:latin typeface="Arial (Headings)"/>
                    <a:ea typeface="SimSun" panose="02010600030101010101" pitchFamily="2" charset="-122"/>
                    <a:cs typeface="Times New Roman" panose="02020603050405020304" pitchFamily="18" charset="0"/>
                  </a:rPr>
                  <a:t>để ước lượng hay dự đoán giá trị trung bình của biến phụ thuộc trên cơ sở các giá trị biết trước của </a:t>
                </a:r>
                <a:r>
                  <a:rPr lang="en-US" sz="2400" dirty="0" err="1">
                    <a:solidFill>
                      <a:srgbClr val="000000"/>
                    </a:solidFill>
                    <a:latin typeface="Arial (Headings)"/>
                    <a:ea typeface="SimSun" panose="02010600030101010101" pitchFamily="2" charset="-122"/>
                    <a:cs typeface="Times New Roman" panose="02020603050405020304" pitchFamily="18" charset="0"/>
                  </a:rPr>
                  <a:t>biến</a:t>
                </a:r>
                <a:r>
                  <a:rPr lang="en-US" sz="2400" dirty="0">
                    <a:solidFill>
                      <a:srgbClr val="000000"/>
                    </a:solidFill>
                    <a:latin typeface="Arial (Headings)"/>
                    <a:ea typeface="SimSun" panose="02010600030101010101" pitchFamily="2" charset="-122"/>
                    <a:cs typeface="Times New Roman" panose="02020603050405020304" pitchFamily="18" charset="0"/>
                  </a:rPr>
                  <a:t> </a:t>
                </a:r>
                <a:r>
                  <a:rPr lang="en-US" sz="2400" dirty="0" err="1">
                    <a:solidFill>
                      <a:srgbClr val="000000"/>
                    </a:solidFill>
                    <a:latin typeface="Arial (Headings)"/>
                    <a:ea typeface="SimSun" panose="02010600030101010101" pitchFamily="2" charset="-122"/>
                    <a:cs typeface="Times New Roman" panose="02020603050405020304" pitchFamily="18" charset="0"/>
                  </a:rPr>
                  <a:t>độc</a:t>
                </a:r>
                <a:r>
                  <a:rPr lang="en-US" sz="2400" dirty="0">
                    <a:solidFill>
                      <a:srgbClr val="000000"/>
                    </a:solidFill>
                    <a:latin typeface="Arial (Headings)"/>
                    <a:ea typeface="SimSun" panose="02010600030101010101" pitchFamily="2" charset="-122"/>
                    <a:cs typeface="Times New Roman" panose="02020603050405020304" pitchFamily="18" charset="0"/>
                  </a:rPr>
                  <a:t> </a:t>
                </a:r>
                <a:r>
                  <a:rPr lang="en-US" sz="2400" dirty="0" err="1">
                    <a:solidFill>
                      <a:srgbClr val="000000"/>
                    </a:solidFill>
                    <a:latin typeface="Arial (Headings)"/>
                    <a:ea typeface="SimSun" panose="02010600030101010101" pitchFamily="2" charset="-122"/>
                    <a:cs typeface="Times New Roman" panose="02020603050405020304" pitchFamily="18" charset="0"/>
                  </a:rPr>
                  <a:t>lập</a:t>
                </a:r>
                <a:r>
                  <a:rPr lang="en-US" sz="2400" dirty="0">
                    <a:solidFill>
                      <a:srgbClr val="000000"/>
                    </a:solidFill>
                    <a:latin typeface="Arial (Headings)"/>
                    <a:ea typeface="SimSun" panose="02010600030101010101" pitchFamily="2" charset="-122"/>
                    <a:cs typeface="Times New Roman" panose="02020603050405020304" pitchFamily="18" charset="0"/>
                  </a:rPr>
                  <a:t>. </a:t>
                </a:r>
                <a:r>
                  <a:rPr lang="en-US" sz="2400" dirty="0" err="1">
                    <a:solidFill>
                      <a:srgbClr val="000000"/>
                    </a:solidFill>
                    <a:latin typeface="Arial (Headings)"/>
                    <a:ea typeface="SimSun" panose="02010600030101010101" pitchFamily="2" charset="-122"/>
                    <a:cs typeface="Times New Roman" panose="02020603050405020304" pitchFamily="18" charset="0"/>
                  </a:rPr>
                  <a:t>Phương</a:t>
                </a:r>
                <a:r>
                  <a:rPr lang="en-US" sz="2400" dirty="0">
                    <a:solidFill>
                      <a:srgbClr val="000000"/>
                    </a:solidFill>
                    <a:latin typeface="Arial (Headings)"/>
                    <a:ea typeface="SimSun" panose="02010600030101010101" pitchFamily="2" charset="-122"/>
                    <a:cs typeface="Times New Roman" panose="02020603050405020304" pitchFamily="18" charset="0"/>
                  </a:rPr>
                  <a:t> </a:t>
                </a:r>
                <a:r>
                  <a:rPr lang="en-US" sz="2400" dirty="0" err="1">
                    <a:solidFill>
                      <a:srgbClr val="000000"/>
                    </a:solidFill>
                    <a:latin typeface="Arial (Headings)"/>
                    <a:ea typeface="SimSun" panose="02010600030101010101" pitchFamily="2" charset="-122"/>
                    <a:cs typeface="Times New Roman" panose="02020603050405020304" pitchFamily="18" charset="0"/>
                  </a:rPr>
                  <a:t>trình</a:t>
                </a:r>
                <a:r>
                  <a:rPr lang="en-US" sz="2400" dirty="0">
                    <a:solidFill>
                      <a:srgbClr val="000000"/>
                    </a:solidFill>
                    <a:latin typeface="Arial (Headings)"/>
                    <a:ea typeface="SimSun" panose="02010600030101010101" pitchFamily="2" charset="-122"/>
                    <a:cs typeface="Times New Roman" panose="02020603050405020304" pitchFamily="18" charset="0"/>
                  </a:rPr>
                  <a:t> </a:t>
                </a:r>
                <a:r>
                  <a:rPr lang="en-US" sz="2400" dirty="0" err="1">
                    <a:solidFill>
                      <a:srgbClr val="000000"/>
                    </a:solidFill>
                    <a:latin typeface="Arial (Headings)"/>
                    <a:ea typeface="SimSun" panose="02010600030101010101" pitchFamily="2" charset="-122"/>
                    <a:cs typeface="Times New Roman" panose="02020603050405020304" pitchFamily="18" charset="0"/>
                  </a:rPr>
                  <a:t>tổng</a:t>
                </a:r>
                <a:r>
                  <a:rPr lang="en-US" sz="2400" dirty="0">
                    <a:solidFill>
                      <a:srgbClr val="000000"/>
                    </a:solidFill>
                    <a:latin typeface="Arial (Headings)"/>
                    <a:ea typeface="SimSun" panose="02010600030101010101" pitchFamily="2" charset="-122"/>
                    <a:cs typeface="Times New Roman" panose="02020603050405020304" pitchFamily="18" charset="0"/>
                  </a:rPr>
                  <a:t> </a:t>
                </a:r>
                <a:r>
                  <a:rPr lang="en-US" sz="2400" dirty="0" err="1">
                    <a:solidFill>
                      <a:srgbClr val="000000"/>
                    </a:solidFill>
                    <a:latin typeface="Arial (Headings)"/>
                    <a:ea typeface="SimSun" panose="02010600030101010101" pitchFamily="2" charset="-122"/>
                    <a:cs typeface="Times New Roman" panose="02020603050405020304" pitchFamily="18" charset="0"/>
                  </a:rPr>
                  <a:t>quát</a:t>
                </a:r>
                <a:r>
                  <a:rPr lang="en-US" sz="2400" dirty="0">
                    <a:solidFill>
                      <a:srgbClr val="000000"/>
                    </a:solidFill>
                    <a:latin typeface="Arial (Headings)"/>
                    <a:ea typeface="SimSun" panose="02010600030101010101" pitchFamily="2" charset="-122"/>
                    <a:cs typeface="Times New Roman" panose="02020603050405020304" pitchFamily="18" charset="0"/>
                  </a:rPr>
                  <a:t>:</a:t>
                </a:r>
              </a:p>
              <a:p>
                <a:pPr marL="0" indent="0" algn="ctr">
                  <a:buNone/>
                </a:pPr>
                <a14:m>
                  <m:oMath xmlns:m="http://schemas.openxmlformats.org/officeDocument/2006/math">
                    <m:r>
                      <a:rPr lang="en-US" sz="2400" b="1" i="1">
                        <a:solidFill>
                          <a:srgbClr val="000000"/>
                        </a:solidFill>
                        <a:latin typeface="Cambria Math" panose="02040503050406030204" pitchFamily="18" charset="0"/>
                        <a:ea typeface="SimSun" panose="02010600030101010101" pitchFamily="2" charset="-122"/>
                        <a:cs typeface="Times New Roman" panose="02020603050405020304" pitchFamily="18" charset="0"/>
                      </a:rPr>
                      <m:t>𝒚</m:t>
                    </m:r>
                    <m:r>
                      <a:rPr lang="en-US" sz="2400" b="1" i="1">
                        <a:solidFill>
                          <a:srgbClr val="000000"/>
                        </a:solidFill>
                        <a:latin typeface="Cambria Math" panose="02040503050406030204" pitchFamily="18" charset="0"/>
                        <a:ea typeface="SimSun" panose="02010600030101010101" pitchFamily="2" charset="-122"/>
                        <a:cs typeface="Times New Roman" panose="02020603050405020304" pitchFamily="18" charset="0"/>
                      </a:rPr>
                      <m:t> = </m:t>
                    </m:r>
                    <m:sSub>
                      <m:sSubPr>
                        <m:ctrlPr>
                          <a:rPr lang="en-US" sz="2400" b="1" i="1">
                            <a:solidFill>
                              <a:srgbClr val="000000"/>
                            </a:solidFill>
                            <a:latin typeface="Cambria Math" panose="02040503050406030204" pitchFamily="18" charset="0"/>
                            <a:ea typeface="SimSun" panose="02010600030101010101" pitchFamily="2" charset="-122"/>
                            <a:cs typeface="Times New Roman" panose="02020603050405020304" pitchFamily="18" charset="0"/>
                          </a:rPr>
                        </m:ctrlPr>
                      </m:sSubPr>
                      <m:e>
                        <m:r>
                          <a:rPr lang="en-US" sz="2400" b="1" i="1">
                            <a:solidFill>
                              <a:srgbClr val="000000"/>
                            </a:solidFill>
                            <a:latin typeface="Cambria Math" panose="02040503050406030204" pitchFamily="18" charset="0"/>
                            <a:ea typeface="SimSun" panose="02010600030101010101" pitchFamily="2" charset="-122"/>
                            <a:cs typeface="Times New Roman" panose="02020603050405020304" pitchFamily="18" charset="0"/>
                          </a:rPr>
                          <m:t>𝜷</m:t>
                        </m:r>
                      </m:e>
                      <m:sub>
                        <m:r>
                          <a:rPr lang="en-US" sz="2400" b="1" i="1">
                            <a:solidFill>
                              <a:srgbClr val="000000"/>
                            </a:solidFill>
                            <a:latin typeface="Cambria Math" panose="02040503050406030204" pitchFamily="18" charset="0"/>
                            <a:ea typeface="SimSun" panose="02010600030101010101" pitchFamily="2" charset="-122"/>
                            <a:cs typeface="Times New Roman" panose="02020603050405020304" pitchFamily="18" charset="0"/>
                          </a:rPr>
                          <m:t>𝟎</m:t>
                        </m:r>
                      </m:sub>
                    </m:sSub>
                    <m:r>
                      <a:rPr lang="en-US" sz="2400" b="1" i="1">
                        <a:solidFill>
                          <a:srgbClr val="000000"/>
                        </a:solidFill>
                        <a:latin typeface="Cambria Math" panose="02040503050406030204" pitchFamily="18" charset="0"/>
                        <a:ea typeface="SimSun" panose="02010600030101010101" pitchFamily="2" charset="-122"/>
                        <a:cs typeface="Times New Roman" panose="02020603050405020304" pitchFamily="18" charset="0"/>
                      </a:rPr>
                      <m:t> + </m:t>
                    </m:r>
                    <m:sSub>
                      <m:sSubPr>
                        <m:ctrlPr>
                          <a:rPr lang="en-US" sz="2400" b="1" i="1">
                            <a:solidFill>
                              <a:srgbClr val="000000"/>
                            </a:solidFill>
                            <a:latin typeface="Cambria Math" panose="02040503050406030204" pitchFamily="18" charset="0"/>
                            <a:ea typeface="SimSun" panose="02010600030101010101" pitchFamily="2" charset="-122"/>
                            <a:cs typeface="Times New Roman" panose="02020603050405020304" pitchFamily="18" charset="0"/>
                          </a:rPr>
                        </m:ctrlPr>
                      </m:sSubPr>
                      <m:e>
                        <m:r>
                          <a:rPr lang="en-US" sz="2400" b="1" i="1">
                            <a:solidFill>
                              <a:srgbClr val="000000"/>
                            </a:solidFill>
                            <a:latin typeface="Cambria Math" panose="02040503050406030204" pitchFamily="18" charset="0"/>
                            <a:ea typeface="SimSun" panose="02010600030101010101" pitchFamily="2" charset="-122"/>
                            <a:cs typeface="Times New Roman" panose="02020603050405020304" pitchFamily="18" charset="0"/>
                          </a:rPr>
                          <m:t>𝜷</m:t>
                        </m:r>
                      </m:e>
                      <m:sub>
                        <m:r>
                          <a:rPr lang="en-US" sz="2400" b="1" i="1">
                            <a:solidFill>
                              <a:srgbClr val="000000"/>
                            </a:solidFill>
                            <a:latin typeface="Cambria Math" panose="02040503050406030204" pitchFamily="18" charset="0"/>
                            <a:ea typeface="SimSun" panose="02010600030101010101" pitchFamily="2" charset="-122"/>
                            <a:cs typeface="Times New Roman" panose="02020603050405020304" pitchFamily="18" charset="0"/>
                          </a:rPr>
                          <m:t>𝟏</m:t>
                        </m:r>
                      </m:sub>
                    </m:sSub>
                    <m:r>
                      <a:rPr lang="en-US" sz="2400" b="1" i="1">
                        <a:solidFill>
                          <a:srgbClr val="000000"/>
                        </a:solidFill>
                        <a:latin typeface="Cambria Math" panose="02040503050406030204" pitchFamily="18" charset="0"/>
                        <a:ea typeface="SimSun" panose="02010600030101010101" pitchFamily="2" charset="-122"/>
                        <a:cs typeface="Times New Roman" panose="02020603050405020304" pitchFamily="18" charset="0"/>
                      </a:rPr>
                      <m:t>𝑿</m:t>
                    </m:r>
                  </m:oMath>
                </a14:m>
                <a:r>
                  <a:rPr lang="en-US" sz="2400" b="1" i="1" dirty="0">
                    <a:solidFill>
                      <a:srgbClr val="000000"/>
                    </a:solidFill>
                    <a:latin typeface="Times New Roman" panose="02020603050405020304" pitchFamily="18" charset="0"/>
                    <a:ea typeface="DengXian" panose="02010600030101010101" pitchFamily="2" charset="-122"/>
                    <a:cs typeface="Times New Roman" panose="02020603050405020304" pitchFamily="18" charset="0"/>
                  </a:rPr>
                  <a:t> + </a:t>
                </a:r>
                <a:r>
                  <a:rPr lang="vi-VN" sz="2400" b="1" i="1" dirty="0">
                    <a:solidFill>
                      <a:srgbClr val="000000"/>
                    </a:solidFill>
                    <a:latin typeface="Times New Roman" panose="02020603050405020304" pitchFamily="18" charset="0"/>
                    <a:ea typeface="Segoe UI" panose="020B0502040204020203" pitchFamily="34" charset="0"/>
                    <a:cs typeface="Times New Roman" panose="02020603050405020304" pitchFamily="18" charset="0"/>
                  </a:rPr>
                  <a:t>ε</a:t>
                </a:r>
                <a:endParaRPr lang="en-US" sz="2400" dirty="0">
                  <a:latin typeface="Times New Roman" panose="02020603050405020304" pitchFamily="18" charset="0"/>
                  <a:ea typeface="SimSun" panose="02010600030101010101" pitchFamily="2" charset="-122"/>
                </a:endParaRPr>
              </a:p>
              <a:p>
                <a:pPr marL="342900"/>
                <a:endParaRPr lang="en-US" sz="2400" dirty="0">
                  <a:solidFill>
                    <a:srgbClr val="000000"/>
                  </a:solidFill>
                  <a:latin typeface="Arial (Headings)"/>
                  <a:ea typeface="SimSun" panose="02010600030101010101" pitchFamily="2" charset="-122"/>
                  <a:cs typeface="Times New Roman" panose="02020603050405020304" pitchFamily="18" charset="0"/>
                </a:endParaRPr>
              </a:p>
              <a:p>
                <a:pPr marL="342900"/>
                <a:endParaRPr lang="en-US" sz="2400" dirty="0">
                  <a:latin typeface="Arial (Headings)"/>
                  <a:ea typeface="SimSun" panose="02010600030101010101" pitchFamily="2" charset="-122"/>
                </a:endParaRPr>
              </a:p>
            </p:txBody>
          </p:sp>
        </mc:Choice>
        <mc:Fallback xmlns="">
          <p:sp>
            <p:nvSpPr>
              <p:cNvPr id="3" name="Text Placeholder 2"/>
              <p:cNvSpPr>
                <a:spLocks noGrp="1" noRot="1" noChangeAspect="1" noMove="1" noResize="1" noEditPoints="1" noAdjustHandles="1" noChangeArrowheads="1" noChangeShapeType="1" noTextEdit="1"/>
              </p:cNvSpPr>
              <p:nvPr>
                <p:ph type="body" idx="1"/>
              </p:nvPr>
            </p:nvSpPr>
            <p:spPr>
              <a:blipFill>
                <a:blip r:embed="rId2"/>
                <a:stretch>
                  <a:fillRect l="-474" r="-158"/>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09A0E760-828A-40B5-9B63-B52D3B047BF0}"/>
              </a:ext>
            </a:extLst>
          </p:cNvPr>
          <p:cNvSpPr>
            <a:spLocks noGrp="1"/>
          </p:cNvSpPr>
          <p:nvPr>
            <p:ph type="sldNum" sz="quarter" idx="10"/>
          </p:nvPr>
        </p:nvSpPr>
        <p:spPr/>
        <p:txBody>
          <a:bodyPr/>
          <a:lstStyle/>
          <a:p>
            <a:fld id="{D50E1D8B-DAD9-4457-9BB2-85013C3633ED}" type="slidenum">
              <a:rPr lang="vi-VN" smtClean="0"/>
              <a:t>3</a:t>
            </a:fld>
            <a:endParaRPr lang="vi-VN"/>
          </a:p>
        </p:txBody>
      </p:sp>
    </p:spTree>
    <p:extLst>
      <p:ext uri="{BB962C8B-B14F-4D97-AF65-F5344CB8AC3E}">
        <p14:creationId xmlns:p14="http://schemas.microsoft.com/office/powerpoint/2010/main" val="236072934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Google Shape;297;p42"/>
          <p:cNvSpPr txBox="1">
            <a:spLocks noGrp="1"/>
          </p:cNvSpPr>
          <p:nvPr>
            <p:ph type="title"/>
          </p:nvPr>
        </p:nvSpPr>
        <p:spPr>
          <a:xfrm>
            <a:off x="1696233" y="2772575"/>
            <a:ext cx="5751533" cy="648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dirty="0">
                <a:latin typeface="+mj-lt"/>
              </a:rPr>
              <a:t>Hồi quy Logistic đa biến</a:t>
            </a:r>
            <a:endParaRPr b="1" dirty="0">
              <a:latin typeface="+mj-lt"/>
            </a:endParaRPr>
          </a:p>
        </p:txBody>
      </p:sp>
      <p:sp>
        <p:nvSpPr>
          <p:cNvPr id="298" name="Google Shape;298;p42"/>
          <p:cNvSpPr txBox="1">
            <a:spLocks noGrp="1"/>
          </p:cNvSpPr>
          <p:nvPr>
            <p:ph type="title" idx="2"/>
          </p:nvPr>
        </p:nvSpPr>
        <p:spPr>
          <a:xfrm>
            <a:off x="3746550" y="1478925"/>
            <a:ext cx="1650900" cy="978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dirty="0">
                <a:latin typeface="+mj-lt"/>
              </a:rPr>
              <a:t>04</a:t>
            </a:r>
            <a:endParaRPr b="1" dirty="0">
              <a:latin typeface="+mj-lt"/>
            </a:endParaRPr>
          </a:p>
        </p:txBody>
      </p:sp>
      <p:sp>
        <p:nvSpPr>
          <p:cNvPr id="2" name="Slide Number Placeholder 1">
            <a:extLst>
              <a:ext uri="{FF2B5EF4-FFF2-40B4-BE49-F238E27FC236}">
                <a16:creationId xmlns:a16="http://schemas.microsoft.com/office/drawing/2014/main" id="{096D19FF-CD74-4CC8-B23A-ADACD1709028}"/>
              </a:ext>
            </a:extLst>
          </p:cNvPr>
          <p:cNvSpPr>
            <a:spLocks noGrp="1"/>
          </p:cNvSpPr>
          <p:nvPr>
            <p:ph type="sldNum" sz="quarter" idx="10"/>
          </p:nvPr>
        </p:nvSpPr>
        <p:spPr/>
        <p:txBody>
          <a:bodyPr/>
          <a:lstStyle/>
          <a:p>
            <a:fld id="{D50E1D8B-DAD9-4457-9BB2-85013C3633ED}" type="slidenum">
              <a:rPr lang="vi-VN" smtClean="0"/>
              <a:t>30</a:t>
            </a:fld>
            <a:endParaRPr lang="vi-VN"/>
          </a:p>
        </p:txBody>
      </p:sp>
    </p:spTree>
    <p:extLst>
      <p:ext uri="{BB962C8B-B14F-4D97-AF65-F5344CB8AC3E}">
        <p14:creationId xmlns:p14="http://schemas.microsoft.com/office/powerpoint/2010/main" val="15015802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3224" y="445025"/>
            <a:ext cx="7717525" cy="572700"/>
          </a:xfrm>
        </p:spPr>
        <p:txBody>
          <a:bodyPr/>
          <a:lstStyle/>
          <a:p>
            <a:r>
              <a:rPr lang="en-US" b="1" dirty="0" err="1">
                <a:latin typeface="+mj-lt"/>
              </a:rPr>
              <a:t>Khái</a:t>
            </a:r>
            <a:r>
              <a:rPr lang="en-US" b="1" dirty="0">
                <a:latin typeface="+mj-lt"/>
              </a:rPr>
              <a:t> </a:t>
            </a:r>
            <a:r>
              <a:rPr lang="en-US" b="1" dirty="0" err="1">
                <a:latin typeface="+mj-lt"/>
              </a:rPr>
              <a:t>niệm</a:t>
            </a:r>
            <a:r>
              <a:rPr lang="en-US" b="1" dirty="0">
                <a:latin typeface="+mj-lt"/>
              </a:rPr>
              <a:t> – </a:t>
            </a:r>
            <a:r>
              <a:rPr lang="en-US" b="1" dirty="0" err="1">
                <a:latin typeface="+mj-lt"/>
              </a:rPr>
              <a:t>Hồi</a:t>
            </a:r>
            <a:r>
              <a:rPr lang="en-US" b="1" dirty="0">
                <a:latin typeface="+mj-lt"/>
              </a:rPr>
              <a:t> </a:t>
            </a:r>
            <a:r>
              <a:rPr lang="en-US" b="1" dirty="0" err="1">
                <a:latin typeface="+mj-lt"/>
              </a:rPr>
              <a:t>quy</a:t>
            </a:r>
            <a:r>
              <a:rPr lang="en-US" b="1" dirty="0">
                <a:latin typeface="+mj-lt"/>
              </a:rPr>
              <a:t> Logistic </a:t>
            </a:r>
            <a:r>
              <a:rPr lang="en-US" b="1" dirty="0" err="1">
                <a:latin typeface="+mj-lt"/>
              </a:rPr>
              <a:t>đơn</a:t>
            </a:r>
            <a:r>
              <a:rPr lang="en-US" b="1" dirty="0">
                <a:latin typeface="+mj-lt"/>
              </a:rPr>
              <a:t> </a:t>
            </a:r>
            <a:r>
              <a:rPr lang="en-US" b="1" dirty="0" err="1">
                <a:latin typeface="+mj-lt"/>
              </a:rPr>
              <a:t>biến</a:t>
            </a:r>
            <a:endParaRPr lang="en-US" b="1" dirty="0">
              <a:latin typeface="+mj-lt"/>
            </a:endParaRPr>
          </a:p>
        </p:txBody>
      </p:sp>
      <mc:AlternateContent xmlns:mc="http://schemas.openxmlformats.org/markup-compatibility/2006" xmlns:a14="http://schemas.microsoft.com/office/drawing/2010/main">
        <mc:Choice Requires="a14">
          <p:sp>
            <p:nvSpPr>
              <p:cNvPr id="3" name="Text Placeholder 2"/>
              <p:cNvSpPr>
                <a:spLocks noGrp="1"/>
              </p:cNvSpPr>
              <p:nvPr>
                <p:ph type="body" idx="1"/>
              </p:nvPr>
            </p:nvSpPr>
            <p:spPr/>
            <p:txBody>
              <a:bodyPr/>
              <a:lstStyle/>
              <a:p>
                <a:pPr marL="114300" indent="0">
                  <a:buNone/>
                </a:pPr>
                <a:r>
                  <a:rPr lang="vi-VN" sz="2400" dirty="0">
                    <a:latin typeface="+mn-lt"/>
                  </a:rPr>
                  <a:t>Tương tự như hồi quy logistic đơn biến, hồi quy logistic đa biến chỉ khác ở chỗ khi bộ dữ liệu có 1 biến phụ thuộc và yêu cầu phân tích trên nhiều biến độc lập khác nhau.</a:t>
                </a:r>
                <a:endParaRPr lang="en-US" sz="2400" dirty="0">
                  <a:latin typeface="+mn-lt"/>
                </a:endParaRPr>
              </a:p>
              <a:p>
                <a:pPr marL="114300" indent="0">
                  <a:buNone/>
                </a:pPr>
                <a14:m>
                  <m:oMathPara xmlns:m="http://schemas.openxmlformats.org/officeDocument/2006/math">
                    <m:oMathParaPr>
                      <m:jc m:val="centerGroup"/>
                    </m:oMathParaPr>
                    <m:oMath xmlns:m="http://schemas.openxmlformats.org/officeDocument/2006/math">
                      <m:r>
                        <a:rPr lang="en-US" sz="2400" b="1" i="1">
                          <a:latin typeface="Cambria Math" panose="02040503050406030204" pitchFamily="18" charset="0"/>
                        </a:rPr>
                        <m:t>𝒑</m:t>
                      </m:r>
                      <m:r>
                        <a:rPr lang="en-US" sz="2400" b="1" i="1">
                          <a:latin typeface="Cambria Math" panose="02040503050406030204" pitchFamily="18" charset="0"/>
                        </a:rPr>
                        <m:t> = </m:t>
                      </m:r>
                      <m:f>
                        <m:fPr>
                          <m:ctrlPr>
                            <a:rPr lang="en-US" sz="2400" b="1" i="1">
                              <a:latin typeface="Cambria Math" panose="02040503050406030204" pitchFamily="18" charset="0"/>
                            </a:rPr>
                          </m:ctrlPr>
                        </m:fPr>
                        <m:num>
                          <m:sSup>
                            <m:sSupPr>
                              <m:ctrlPr>
                                <a:rPr lang="en-US" sz="2400" b="1" i="1">
                                  <a:latin typeface="Cambria Math" panose="02040503050406030204" pitchFamily="18" charset="0"/>
                                </a:rPr>
                              </m:ctrlPr>
                            </m:sSupPr>
                            <m:e>
                              <m:r>
                                <a:rPr lang="en-US" sz="2400" b="1" i="1">
                                  <a:latin typeface="Cambria Math" panose="02040503050406030204" pitchFamily="18" charset="0"/>
                                </a:rPr>
                                <m:t>𝒆</m:t>
                              </m:r>
                            </m:e>
                            <m:sup>
                              <m:sSub>
                                <m:sSubPr>
                                  <m:ctrlPr>
                                    <a:rPr lang="en-US" sz="2400" b="1" i="1">
                                      <a:latin typeface="Cambria Math" panose="02040503050406030204" pitchFamily="18" charset="0"/>
                                    </a:rPr>
                                  </m:ctrlPr>
                                </m:sSubPr>
                                <m:e>
                                  <m:r>
                                    <a:rPr lang="en-US" sz="2400" b="1" i="1">
                                      <a:latin typeface="Cambria Math" panose="02040503050406030204" pitchFamily="18" charset="0"/>
                                    </a:rPr>
                                    <m:t>𝜷</m:t>
                                  </m:r>
                                </m:e>
                                <m:sub>
                                  <m:r>
                                    <a:rPr lang="en-US" sz="2400" b="1" i="1">
                                      <a:latin typeface="Cambria Math" panose="02040503050406030204" pitchFamily="18" charset="0"/>
                                    </a:rPr>
                                    <m:t>𝟎</m:t>
                                  </m:r>
                                </m:sub>
                              </m:sSub>
                              <m:r>
                                <a:rPr lang="en-US" sz="2400" b="1" i="1">
                                  <a:latin typeface="Cambria Math" panose="02040503050406030204" pitchFamily="18" charset="0"/>
                                </a:rPr>
                                <m:t> + </m:t>
                              </m:r>
                              <m:sSub>
                                <m:sSubPr>
                                  <m:ctrlPr>
                                    <a:rPr lang="en-US" sz="2400" b="1" i="1">
                                      <a:latin typeface="Cambria Math" panose="02040503050406030204" pitchFamily="18" charset="0"/>
                                    </a:rPr>
                                  </m:ctrlPr>
                                </m:sSubPr>
                                <m:e>
                                  <m:r>
                                    <a:rPr lang="en-US" sz="2400" b="1" i="1">
                                      <a:latin typeface="Cambria Math" panose="02040503050406030204" pitchFamily="18" charset="0"/>
                                    </a:rPr>
                                    <m:t>𝜷</m:t>
                                  </m:r>
                                </m:e>
                                <m:sub>
                                  <m:r>
                                    <a:rPr lang="en-US" sz="2400" b="1" i="1">
                                      <a:latin typeface="Cambria Math" panose="02040503050406030204" pitchFamily="18" charset="0"/>
                                    </a:rPr>
                                    <m:t>𝟏</m:t>
                                  </m:r>
                                </m:sub>
                              </m:sSub>
                              <m:sSub>
                                <m:sSubPr>
                                  <m:ctrlPr>
                                    <a:rPr lang="en-US" sz="2400" b="1" i="1">
                                      <a:latin typeface="Cambria Math" panose="02040503050406030204" pitchFamily="18" charset="0"/>
                                    </a:rPr>
                                  </m:ctrlPr>
                                </m:sSubPr>
                                <m:e>
                                  <m:r>
                                    <a:rPr lang="en-US" sz="2400" b="1" i="1">
                                      <a:latin typeface="Cambria Math" panose="02040503050406030204" pitchFamily="18" charset="0"/>
                                    </a:rPr>
                                    <m:t>𝑿</m:t>
                                  </m:r>
                                </m:e>
                                <m:sub>
                                  <m:r>
                                    <a:rPr lang="en-US" sz="2400" b="1" i="1">
                                      <a:latin typeface="Cambria Math" panose="02040503050406030204" pitchFamily="18" charset="0"/>
                                    </a:rPr>
                                    <m:t>𝟏</m:t>
                                  </m:r>
                                </m:sub>
                              </m:sSub>
                              <m:r>
                                <a:rPr lang="en-US" sz="2400" b="1" i="1">
                                  <a:latin typeface="Cambria Math" panose="02040503050406030204" pitchFamily="18" charset="0"/>
                                </a:rPr>
                                <m:t> +  </m:t>
                              </m:r>
                              <m:sSub>
                                <m:sSubPr>
                                  <m:ctrlPr>
                                    <a:rPr lang="en-US" sz="2400" b="1" i="1">
                                      <a:latin typeface="Cambria Math" panose="02040503050406030204" pitchFamily="18" charset="0"/>
                                    </a:rPr>
                                  </m:ctrlPr>
                                </m:sSubPr>
                                <m:e>
                                  <m:r>
                                    <a:rPr lang="en-US" sz="2400" b="1" i="1">
                                      <a:latin typeface="Cambria Math" panose="02040503050406030204" pitchFamily="18" charset="0"/>
                                    </a:rPr>
                                    <m:t>𝜷</m:t>
                                  </m:r>
                                </m:e>
                                <m:sub>
                                  <m:r>
                                    <a:rPr lang="en-US" sz="2400" b="1" i="1">
                                      <a:latin typeface="Cambria Math" panose="02040503050406030204" pitchFamily="18" charset="0"/>
                                    </a:rPr>
                                    <m:t>𝟐</m:t>
                                  </m:r>
                                </m:sub>
                              </m:sSub>
                              <m:sSub>
                                <m:sSubPr>
                                  <m:ctrlPr>
                                    <a:rPr lang="en-US" sz="2400" b="1" i="1">
                                      <a:latin typeface="Cambria Math" panose="02040503050406030204" pitchFamily="18" charset="0"/>
                                    </a:rPr>
                                  </m:ctrlPr>
                                </m:sSubPr>
                                <m:e>
                                  <m:r>
                                    <a:rPr lang="en-US" sz="2400" b="1" i="1">
                                      <a:latin typeface="Cambria Math" panose="02040503050406030204" pitchFamily="18" charset="0"/>
                                    </a:rPr>
                                    <m:t>𝑿</m:t>
                                  </m:r>
                                </m:e>
                                <m:sub>
                                  <m:r>
                                    <a:rPr lang="en-US" sz="2400" b="1" i="1">
                                      <a:latin typeface="Cambria Math" panose="02040503050406030204" pitchFamily="18" charset="0"/>
                                    </a:rPr>
                                    <m:t>𝟐</m:t>
                                  </m:r>
                                </m:sub>
                              </m:sSub>
                              <m:r>
                                <a:rPr lang="en-US" sz="2400" b="1" i="1">
                                  <a:latin typeface="Cambria Math" panose="02040503050406030204" pitchFamily="18" charset="0"/>
                                </a:rPr>
                                <m:t> + ... .  + </m:t>
                              </m:r>
                              <m:sSub>
                                <m:sSubPr>
                                  <m:ctrlPr>
                                    <a:rPr lang="en-US" sz="2400" b="1" i="1">
                                      <a:latin typeface="Cambria Math" panose="02040503050406030204" pitchFamily="18" charset="0"/>
                                    </a:rPr>
                                  </m:ctrlPr>
                                </m:sSubPr>
                                <m:e>
                                  <m:r>
                                    <a:rPr lang="en-US" sz="2400" b="1" i="1">
                                      <a:latin typeface="Cambria Math" panose="02040503050406030204" pitchFamily="18" charset="0"/>
                                    </a:rPr>
                                    <m:t>𝜷</m:t>
                                  </m:r>
                                </m:e>
                                <m:sub>
                                  <m:r>
                                    <a:rPr lang="en-US" sz="2400" b="1" i="1">
                                      <a:latin typeface="Cambria Math" panose="02040503050406030204" pitchFamily="18" charset="0"/>
                                    </a:rPr>
                                    <m:t>𝒏</m:t>
                                  </m:r>
                                </m:sub>
                              </m:sSub>
                              <m:sSub>
                                <m:sSubPr>
                                  <m:ctrlPr>
                                    <a:rPr lang="en-US" sz="2400" b="1" i="1">
                                      <a:latin typeface="Cambria Math" panose="02040503050406030204" pitchFamily="18" charset="0"/>
                                    </a:rPr>
                                  </m:ctrlPr>
                                </m:sSubPr>
                                <m:e>
                                  <m:r>
                                    <a:rPr lang="en-US" sz="2400" b="1" i="1">
                                      <a:latin typeface="Cambria Math" panose="02040503050406030204" pitchFamily="18" charset="0"/>
                                    </a:rPr>
                                    <m:t>𝑿</m:t>
                                  </m:r>
                                </m:e>
                                <m:sub>
                                  <m:r>
                                    <a:rPr lang="en-US" sz="2400" b="1" i="1">
                                      <a:latin typeface="Cambria Math" panose="02040503050406030204" pitchFamily="18" charset="0"/>
                                    </a:rPr>
                                    <m:t>𝒏</m:t>
                                  </m:r>
                                </m:sub>
                              </m:sSub>
                            </m:sup>
                          </m:sSup>
                        </m:num>
                        <m:den>
                          <m:r>
                            <a:rPr lang="en-US" sz="2400" b="1" i="1">
                              <a:latin typeface="Cambria Math" panose="02040503050406030204" pitchFamily="18" charset="0"/>
                            </a:rPr>
                            <m:t>𝟏</m:t>
                          </m:r>
                          <m:r>
                            <a:rPr lang="en-US" sz="2400" b="1" i="1">
                              <a:latin typeface="Cambria Math" panose="02040503050406030204" pitchFamily="18" charset="0"/>
                            </a:rPr>
                            <m:t> + </m:t>
                          </m:r>
                          <m:sSup>
                            <m:sSupPr>
                              <m:ctrlPr>
                                <a:rPr lang="en-US" sz="2400" b="1" i="1">
                                  <a:latin typeface="Cambria Math" panose="02040503050406030204" pitchFamily="18" charset="0"/>
                                </a:rPr>
                              </m:ctrlPr>
                            </m:sSupPr>
                            <m:e>
                              <m:r>
                                <a:rPr lang="en-US" sz="2400" b="1" i="1">
                                  <a:latin typeface="Cambria Math" panose="02040503050406030204" pitchFamily="18" charset="0"/>
                                </a:rPr>
                                <m:t>𝒆</m:t>
                              </m:r>
                            </m:e>
                            <m:sup>
                              <m:sSub>
                                <m:sSubPr>
                                  <m:ctrlPr>
                                    <a:rPr lang="en-US" sz="2400" b="1" i="1">
                                      <a:latin typeface="Cambria Math" panose="02040503050406030204" pitchFamily="18" charset="0"/>
                                    </a:rPr>
                                  </m:ctrlPr>
                                </m:sSubPr>
                                <m:e>
                                  <m:r>
                                    <a:rPr lang="en-US" sz="2400" b="1" i="1">
                                      <a:latin typeface="Cambria Math" panose="02040503050406030204" pitchFamily="18" charset="0"/>
                                    </a:rPr>
                                    <m:t>𝜷</m:t>
                                  </m:r>
                                </m:e>
                                <m:sub>
                                  <m:r>
                                    <a:rPr lang="en-US" sz="2400" b="1" i="1">
                                      <a:latin typeface="Cambria Math" panose="02040503050406030204" pitchFamily="18" charset="0"/>
                                    </a:rPr>
                                    <m:t>𝟎</m:t>
                                  </m:r>
                                </m:sub>
                              </m:sSub>
                              <m:r>
                                <a:rPr lang="en-US" sz="2400" b="1" i="1">
                                  <a:latin typeface="Cambria Math" panose="02040503050406030204" pitchFamily="18" charset="0"/>
                                </a:rPr>
                                <m:t> + </m:t>
                              </m:r>
                              <m:sSub>
                                <m:sSubPr>
                                  <m:ctrlPr>
                                    <a:rPr lang="en-US" sz="2400" b="1" i="1">
                                      <a:latin typeface="Cambria Math" panose="02040503050406030204" pitchFamily="18" charset="0"/>
                                    </a:rPr>
                                  </m:ctrlPr>
                                </m:sSubPr>
                                <m:e>
                                  <m:r>
                                    <a:rPr lang="en-US" sz="2400" b="1" i="1">
                                      <a:latin typeface="Cambria Math" panose="02040503050406030204" pitchFamily="18" charset="0"/>
                                    </a:rPr>
                                    <m:t>𝜷</m:t>
                                  </m:r>
                                </m:e>
                                <m:sub>
                                  <m:r>
                                    <a:rPr lang="en-US" sz="2400" b="1" i="1">
                                      <a:latin typeface="Cambria Math" panose="02040503050406030204" pitchFamily="18" charset="0"/>
                                    </a:rPr>
                                    <m:t>𝟏</m:t>
                                  </m:r>
                                </m:sub>
                              </m:sSub>
                              <m:sSub>
                                <m:sSubPr>
                                  <m:ctrlPr>
                                    <a:rPr lang="en-US" sz="2400" b="1" i="1">
                                      <a:latin typeface="Cambria Math" panose="02040503050406030204" pitchFamily="18" charset="0"/>
                                    </a:rPr>
                                  </m:ctrlPr>
                                </m:sSubPr>
                                <m:e>
                                  <m:r>
                                    <a:rPr lang="en-US" sz="2400" b="1" i="1">
                                      <a:latin typeface="Cambria Math" panose="02040503050406030204" pitchFamily="18" charset="0"/>
                                    </a:rPr>
                                    <m:t>𝑿</m:t>
                                  </m:r>
                                </m:e>
                                <m:sub>
                                  <m:r>
                                    <a:rPr lang="en-US" sz="2400" b="1" i="1">
                                      <a:latin typeface="Cambria Math" panose="02040503050406030204" pitchFamily="18" charset="0"/>
                                    </a:rPr>
                                    <m:t>𝟏</m:t>
                                  </m:r>
                                </m:sub>
                              </m:sSub>
                              <m:r>
                                <a:rPr lang="en-US" sz="2400" b="1" i="1">
                                  <a:latin typeface="Cambria Math" panose="02040503050406030204" pitchFamily="18" charset="0"/>
                                </a:rPr>
                                <m:t> +  </m:t>
                              </m:r>
                              <m:sSub>
                                <m:sSubPr>
                                  <m:ctrlPr>
                                    <a:rPr lang="en-US" sz="2400" b="1" i="1">
                                      <a:latin typeface="Cambria Math" panose="02040503050406030204" pitchFamily="18" charset="0"/>
                                    </a:rPr>
                                  </m:ctrlPr>
                                </m:sSubPr>
                                <m:e>
                                  <m:r>
                                    <a:rPr lang="en-US" sz="2400" b="1" i="1">
                                      <a:latin typeface="Cambria Math" panose="02040503050406030204" pitchFamily="18" charset="0"/>
                                    </a:rPr>
                                    <m:t>𝜷</m:t>
                                  </m:r>
                                </m:e>
                                <m:sub>
                                  <m:r>
                                    <a:rPr lang="en-US" sz="2400" b="1" i="1">
                                      <a:latin typeface="Cambria Math" panose="02040503050406030204" pitchFamily="18" charset="0"/>
                                    </a:rPr>
                                    <m:t>𝟐</m:t>
                                  </m:r>
                                </m:sub>
                              </m:sSub>
                              <m:sSub>
                                <m:sSubPr>
                                  <m:ctrlPr>
                                    <a:rPr lang="en-US" sz="2400" b="1" i="1">
                                      <a:latin typeface="Cambria Math" panose="02040503050406030204" pitchFamily="18" charset="0"/>
                                    </a:rPr>
                                  </m:ctrlPr>
                                </m:sSubPr>
                                <m:e>
                                  <m:r>
                                    <a:rPr lang="en-US" sz="2400" b="1" i="1">
                                      <a:latin typeface="Cambria Math" panose="02040503050406030204" pitchFamily="18" charset="0"/>
                                    </a:rPr>
                                    <m:t>𝑿</m:t>
                                  </m:r>
                                </m:e>
                                <m:sub>
                                  <m:r>
                                    <a:rPr lang="en-US" sz="2400" b="1" i="1">
                                      <a:latin typeface="Cambria Math" panose="02040503050406030204" pitchFamily="18" charset="0"/>
                                    </a:rPr>
                                    <m:t>𝟐</m:t>
                                  </m:r>
                                </m:sub>
                              </m:sSub>
                              <m:r>
                                <a:rPr lang="en-US" sz="2400" b="1" i="1">
                                  <a:latin typeface="Cambria Math" panose="02040503050406030204" pitchFamily="18" charset="0"/>
                                </a:rPr>
                                <m:t> + ... .  + </m:t>
                              </m:r>
                              <m:sSub>
                                <m:sSubPr>
                                  <m:ctrlPr>
                                    <a:rPr lang="en-US" sz="2400" b="1" i="1">
                                      <a:latin typeface="Cambria Math" panose="02040503050406030204" pitchFamily="18" charset="0"/>
                                    </a:rPr>
                                  </m:ctrlPr>
                                </m:sSubPr>
                                <m:e>
                                  <m:r>
                                    <a:rPr lang="en-US" sz="2400" b="1" i="1">
                                      <a:latin typeface="Cambria Math" panose="02040503050406030204" pitchFamily="18" charset="0"/>
                                    </a:rPr>
                                    <m:t>𝜷</m:t>
                                  </m:r>
                                </m:e>
                                <m:sub>
                                  <m:r>
                                    <a:rPr lang="en-US" sz="2400" b="1" i="1">
                                      <a:latin typeface="Cambria Math" panose="02040503050406030204" pitchFamily="18" charset="0"/>
                                    </a:rPr>
                                    <m:t>𝒏</m:t>
                                  </m:r>
                                </m:sub>
                              </m:sSub>
                              <m:sSub>
                                <m:sSubPr>
                                  <m:ctrlPr>
                                    <a:rPr lang="en-US" sz="2400" b="1" i="1">
                                      <a:latin typeface="Cambria Math" panose="02040503050406030204" pitchFamily="18" charset="0"/>
                                    </a:rPr>
                                  </m:ctrlPr>
                                </m:sSubPr>
                                <m:e>
                                  <m:r>
                                    <a:rPr lang="en-US" sz="2400" b="1" i="1">
                                      <a:latin typeface="Cambria Math" panose="02040503050406030204" pitchFamily="18" charset="0"/>
                                    </a:rPr>
                                    <m:t>𝑿</m:t>
                                  </m:r>
                                </m:e>
                                <m:sub>
                                  <m:r>
                                    <a:rPr lang="en-US" sz="2400" b="1" i="1">
                                      <a:latin typeface="Cambria Math" panose="02040503050406030204" pitchFamily="18" charset="0"/>
                                    </a:rPr>
                                    <m:t>𝒏</m:t>
                                  </m:r>
                                </m:sub>
                              </m:sSub>
                            </m:sup>
                          </m:sSup>
                        </m:den>
                      </m:f>
                    </m:oMath>
                  </m:oMathPara>
                </a14:m>
                <a:endParaRPr lang="en-US" sz="2400" dirty="0"/>
              </a:p>
              <a:p>
                <a:endParaRPr lang="en-US" sz="2400" dirty="0">
                  <a:latin typeface="+mn-lt"/>
                </a:endParaRPr>
              </a:p>
            </p:txBody>
          </p:sp>
        </mc:Choice>
        <mc:Fallback xmlns="">
          <p:sp>
            <p:nvSpPr>
              <p:cNvPr id="3" name="Text Placeholder 2"/>
              <p:cNvSpPr>
                <a:spLocks noGrp="1" noRot="1" noChangeAspect="1" noMove="1" noResize="1" noEditPoints="1" noAdjustHandles="1" noChangeArrowheads="1" noChangeShapeType="1" noTextEdit="1"/>
              </p:cNvSpPr>
              <p:nvPr>
                <p:ph type="body" idx="1"/>
              </p:nvPr>
            </p:nvSpPr>
            <p:spPr>
              <a:blipFill>
                <a:blip r:embed="rId2"/>
                <a:stretch>
                  <a:fillRect r="-2133"/>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E2A0E08C-D789-44DE-A233-0E857F576FF6}"/>
              </a:ext>
            </a:extLst>
          </p:cNvPr>
          <p:cNvSpPr>
            <a:spLocks noGrp="1"/>
          </p:cNvSpPr>
          <p:nvPr>
            <p:ph type="sldNum" sz="quarter" idx="10"/>
          </p:nvPr>
        </p:nvSpPr>
        <p:spPr/>
        <p:txBody>
          <a:bodyPr/>
          <a:lstStyle/>
          <a:p>
            <a:fld id="{D50E1D8B-DAD9-4457-9BB2-85013C3633ED}" type="slidenum">
              <a:rPr lang="vi-VN" smtClean="0"/>
              <a:t>31</a:t>
            </a:fld>
            <a:endParaRPr lang="vi-VN"/>
          </a:p>
        </p:txBody>
      </p:sp>
    </p:spTree>
    <p:extLst>
      <p:ext uri="{BB962C8B-B14F-4D97-AF65-F5344CB8AC3E}">
        <p14:creationId xmlns:p14="http://schemas.microsoft.com/office/powerpoint/2010/main" val="25476478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3224" y="445025"/>
            <a:ext cx="7717525" cy="572700"/>
          </a:xfrm>
        </p:spPr>
        <p:txBody>
          <a:bodyPr/>
          <a:lstStyle/>
          <a:p>
            <a:r>
              <a:rPr lang="en-US" b="1" dirty="0" err="1">
                <a:latin typeface="+mj-lt"/>
              </a:rPr>
              <a:t>Thực</a:t>
            </a:r>
            <a:r>
              <a:rPr lang="en-US" b="1" dirty="0">
                <a:latin typeface="+mj-lt"/>
              </a:rPr>
              <a:t> </a:t>
            </a:r>
            <a:r>
              <a:rPr lang="en-US" b="1" dirty="0" err="1">
                <a:latin typeface="+mj-lt"/>
              </a:rPr>
              <a:t>nghiệm</a:t>
            </a:r>
            <a:r>
              <a:rPr lang="en-US" b="1" dirty="0">
                <a:latin typeface="+mj-lt"/>
              </a:rPr>
              <a:t> Python – </a:t>
            </a:r>
            <a:r>
              <a:rPr lang="en-US" b="1" dirty="0" err="1">
                <a:latin typeface="+mj-lt"/>
              </a:rPr>
              <a:t>Biến</a:t>
            </a:r>
            <a:r>
              <a:rPr lang="en-US" b="1" dirty="0">
                <a:latin typeface="+mj-lt"/>
              </a:rPr>
              <a:t> </a:t>
            </a:r>
            <a:r>
              <a:rPr lang="en-US" b="1" dirty="0" err="1">
                <a:latin typeface="+mj-lt"/>
              </a:rPr>
              <a:t>liên</a:t>
            </a:r>
            <a:r>
              <a:rPr lang="en-US" b="1" dirty="0">
                <a:latin typeface="+mj-lt"/>
              </a:rPr>
              <a:t> </a:t>
            </a:r>
            <a:r>
              <a:rPr lang="en-US" b="1" dirty="0" err="1">
                <a:latin typeface="+mj-lt"/>
              </a:rPr>
              <a:t>tục</a:t>
            </a:r>
            <a:endParaRPr lang="en-US" b="1" dirty="0">
              <a:latin typeface="+mj-lt"/>
            </a:endParaRPr>
          </a:p>
        </p:txBody>
      </p:sp>
      <p:pic>
        <p:nvPicPr>
          <p:cNvPr id="5" name="Picture 4"/>
          <p:cNvPicPr/>
          <p:nvPr/>
        </p:nvPicPr>
        <p:blipFill>
          <a:blip r:embed="rId2"/>
          <a:stretch>
            <a:fillRect/>
          </a:stretch>
        </p:blipFill>
        <p:spPr>
          <a:xfrm>
            <a:off x="2543175" y="1876425"/>
            <a:ext cx="4057650" cy="1390650"/>
          </a:xfrm>
          <a:prstGeom prst="rect">
            <a:avLst/>
          </a:prstGeom>
        </p:spPr>
      </p:pic>
      <p:pic>
        <p:nvPicPr>
          <p:cNvPr id="6" name="Picture 5"/>
          <p:cNvPicPr/>
          <p:nvPr/>
        </p:nvPicPr>
        <p:blipFill>
          <a:blip r:embed="rId3"/>
          <a:stretch>
            <a:fillRect/>
          </a:stretch>
        </p:blipFill>
        <p:spPr>
          <a:xfrm>
            <a:off x="48984" y="2451825"/>
            <a:ext cx="9039455" cy="513781"/>
          </a:xfrm>
          <a:prstGeom prst="rect">
            <a:avLst/>
          </a:prstGeom>
        </p:spPr>
      </p:pic>
      <p:pic>
        <p:nvPicPr>
          <p:cNvPr id="7" name="Picture 6"/>
          <p:cNvPicPr/>
          <p:nvPr/>
        </p:nvPicPr>
        <p:blipFill>
          <a:blip r:embed="rId4"/>
          <a:stretch>
            <a:fillRect/>
          </a:stretch>
        </p:blipFill>
        <p:spPr>
          <a:xfrm>
            <a:off x="2571750" y="1481137"/>
            <a:ext cx="4000500" cy="2181225"/>
          </a:xfrm>
          <a:prstGeom prst="rect">
            <a:avLst/>
          </a:prstGeom>
        </p:spPr>
      </p:pic>
      <p:sp>
        <p:nvSpPr>
          <p:cNvPr id="8" name="Rectangle 7"/>
          <p:cNvSpPr/>
          <p:nvPr/>
        </p:nvSpPr>
        <p:spPr>
          <a:xfrm>
            <a:off x="713224" y="1821191"/>
            <a:ext cx="7275134" cy="1938992"/>
          </a:xfrm>
          <a:prstGeom prst="rect">
            <a:avLst/>
          </a:prstGeom>
        </p:spPr>
        <p:txBody>
          <a:bodyPr wrap="square">
            <a:spAutoFit/>
          </a:bodyPr>
          <a:lstStyle/>
          <a:p>
            <a:r>
              <a:rPr lang="vi-VN" sz="2400" b="1" i="1" dirty="0">
                <a:latin typeface="+mn-lt"/>
                <a:ea typeface="Calibri" panose="020F0502020204030204" pitchFamily="34" charset="0"/>
              </a:rPr>
              <a:t>Heart disease = – 5.77981461 + 0.043742 * thalach  – 0.002078* chol</a:t>
            </a:r>
            <a:endParaRPr lang="en-US" sz="2400" b="1" i="1" dirty="0">
              <a:latin typeface="+mn-lt"/>
              <a:ea typeface="Calibri" panose="020F0502020204030204" pitchFamily="34" charset="0"/>
            </a:endParaRPr>
          </a:p>
          <a:p>
            <a:endParaRPr lang="en-US" sz="2400" dirty="0"/>
          </a:p>
          <a:p>
            <a:pPr marL="342900" indent="-342900">
              <a:buFont typeface="Arial" panose="020B0604020202020204" pitchFamily="34" charset="0"/>
              <a:buChar char="•"/>
            </a:pPr>
            <a:r>
              <a:rPr lang="en-US" sz="2400" dirty="0">
                <a:latin typeface="+mj-lt"/>
              </a:rPr>
              <a:t>Odds(1) = 0.00473; Odds(0) = 0.00312</a:t>
            </a:r>
          </a:p>
          <a:p>
            <a:pPr marL="342900" indent="-342900">
              <a:buFont typeface="Arial" panose="020B0604020202020204" pitchFamily="34" charset="0"/>
              <a:buChar char="•"/>
            </a:pPr>
            <a:r>
              <a:rPr lang="en-US" sz="2400" dirty="0">
                <a:latin typeface="+mj-lt"/>
              </a:rPr>
              <a:t>Odds Ratio = 1.52</a:t>
            </a:r>
          </a:p>
        </p:txBody>
      </p:sp>
      <p:pic>
        <p:nvPicPr>
          <p:cNvPr id="9" name="Picture 8"/>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406536" y="1102995"/>
            <a:ext cx="4324350" cy="3394710"/>
          </a:xfrm>
          <a:prstGeom prst="rect">
            <a:avLst/>
          </a:prstGeom>
          <a:noFill/>
          <a:ln>
            <a:noFill/>
          </a:ln>
        </p:spPr>
      </p:pic>
      <p:pic>
        <p:nvPicPr>
          <p:cNvPr id="10" name="Picture 9"/>
          <p:cNvPicPr/>
          <p:nvPr/>
        </p:nvPicPr>
        <p:blipFill>
          <a:blip r:embed="rId6"/>
          <a:stretch>
            <a:fillRect/>
          </a:stretch>
        </p:blipFill>
        <p:spPr>
          <a:xfrm>
            <a:off x="2702763" y="1230778"/>
            <a:ext cx="3731895" cy="2924175"/>
          </a:xfrm>
          <a:prstGeom prst="rect">
            <a:avLst/>
          </a:prstGeom>
        </p:spPr>
      </p:pic>
      <p:pic>
        <p:nvPicPr>
          <p:cNvPr id="11" name="Picture 10"/>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269595" y="1069178"/>
            <a:ext cx="4086225" cy="3792855"/>
          </a:xfrm>
          <a:prstGeom prst="rect">
            <a:avLst/>
          </a:prstGeom>
          <a:noFill/>
          <a:ln>
            <a:noFill/>
          </a:ln>
        </p:spPr>
      </p:pic>
      <p:pic>
        <p:nvPicPr>
          <p:cNvPr id="12" name="Picture 11"/>
          <p:cNvPicPr/>
          <p:nvPr/>
        </p:nvPicPr>
        <p:blipFill>
          <a:blip r:embed="rId8"/>
          <a:stretch>
            <a:fillRect/>
          </a:stretch>
        </p:blipFill>
        <p:spPr>
          <a:xfrm>
            <a:off x="2290762" y="1400175"/>
            <a:ext cx="4562475" cy="2343150"/>
          </a:xfrm>
          <a:prstGeom prst="rect">
            <a:avLst/>
          </a:prstGeom>
        </p:spPr>
      </p:pic>
      <p:sp>
        <p:nvSpPr>
          <p:cNvPr id="3" name="Slide Number Placeholder 2">
            <a:extLst>
              <a:ext uri="{FF2B5EF4-FFF2-40B4-BE49-F238E27FC236}">
                <a16:creationId xmlns:a16="http://schemas.microsoft.com/office/drawing/2014/main" id="{AEE8DF86-8688-476D-A7C5-6265DCAA565D}"/>
              </a:ext>
            </a:extLst>
          </p:cNvPr>
          <p:cNvSpPr>
            <a:spLocks noGrp="1"/>
          </p:cNvSpPr>
          <p:nvPr>
            <p:ph type="sldNum" sz="quarter" idx="10"/>
          </p:nvPr>
        </p:nvSpPr>
        <p:spPr/>
        <p:txBody>
          <a:bodyPr/>
          <a:lstStyle/>
          <a:p>
            <a:fld id="{D50E1D8B-DAD9-4457-9BB2-85013C3633ED}" type="slidenum">
              <a:rPr lang="vi-VN" smtClean="0"/>
              <a:t>32</a:t>
            </a:fld>
            <a:endParaRPr lang="vi-VN"/>
          </a:p>
        </p:txBody>
      </p:sp>
    </p:spTree>
    <p:extLst>
      <p:ext uri="{BB962C8B-B14F-4D97-AF65-F5344CB8AC3E}">
        <p14:creationId xmlns:p14="http://schemas.microsoft.com/office/powerpoint/2010/main" val="2102854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xit" presetSubtype="32" fill="hold" nodeType="clickEffect">
                                  <p:stCondLst>
                                    <p:cond delay="0"/>
                                  </p:stCondLst>
                                  <p:childTnLst>
                                    <p:anim calcmode="lin" valueType="num">
                                      <p:cBhvr>
                                        <p:cTn id="11" dur="500"/>
                                        <p:tgtEl>
                                          <p:spTgt spid="5"/>
                                        </p:tgtEl>
                                        <p:attrNameLst>
                                          <p:attrName>ppt_w</p:attrName>
                                        </p:attrNameLst>
                                      </p:cBhvr>
                                      <p:tavLst>
                                        <p:tav tm="0">
                                          <p:val>
                                            <p:strVal val="ppt_w"/>
                                          </p:val>
                                        </p:tav>
                                        <p:tav tm="100000">
                                          <p:val>
                                            <p:fltVal val="0"/>
                                          </p:val>
                                        </p:tav>
                                      </p:tavLst>
                                    </p:anim>
                                    <p:anim calcmode="lin" valueType="num">
                                      <p:cBhvr>
                                        <p:cTn id="12" dur="500"/>
                                        <p:tgtEl>
                                          <p:spTgt spid="5"/>
                                        </p:tgtEl>
                                        <p:attrNameLst>
                                          <p:attrName>ppt_h</p:attrName>
                                        </p:attrNameLst>
                                      </p:cBhvr>
                                      <p:tavLst>
                                        <p:tav tm="0">
                                          <p:val>
                                            <p:strVal val="ppt_h"/>
                                          </p:val>
                                        </p:tav>
                                        <p:tav tm="100000">
                                          <p:val>
                                            <p:fltVal val="0"/>
                                          </p:val>
                                        </p:tav>
                                      </p:tavLst>
                                    </p:anim>
                                    <p:animEffect transition="out" filter="fade">
                                      <p:cBhvr>
                                        <p:cTn id="13" dur="500"/>
                                        <p:tgtEl>
                                          <p:spTgt spid="5"/>
                                        </p:tgtEl>
                                      </p:cBhvr>
                                    </p:animEffect>
                                    <p:set>
                                      <p:cBhvr>
                                        <p:cTn id="14" dur="1" fill="hold">
                                          <p:stCondLst>
                                            <p:cond delay="499"/>
                                          </p:stCondLst>
                                        </p:cTn>
                                        <p:tgtEl>
                                          <p:spTgt spid="5"/>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xit" presetSubtype="0" fill="hold" nodeType="clickEffect">
                                  <p:stCondLst>
                                    <p:cond delay="0"/>
                                  </p:stCondLst>
                                  <p:childTnLst>
                                    <p:animEffect transition="out" filter="fade">
                                      <p:cBhvr>
                                        <p:cTn id="23" dur="500"/>
                                        <p:tgtEl>
                                          <p:spTgt spid="6"/>
                                        </p:tgtEl>
                                      </p:cBhvr>
                                    </p:animEffect>
                                    <p:set>
                                      <p:cBhvr>
                                        <p:cTn id="24" dur="1" fill="hold">
                                          <p:stCondLst>
                                            <p:cond delay="499"/>
                                          </p:stCondLst>
                                        </p:cTn>
                                        <p:tgtEl>
                                          <p:spTgt spid="6"/>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500"/>
                                        <p:tgtEl>
                                          <p:spTgt spid="7"/>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xit" presetSubtype="0" fill="hold" nodeType="clickEffect">
                                  <p:stCondLst>
                                    <p:cond delay="0"/>
                                  </p:stCondLst>
                                  <p:childTnLst>
                                    <p:animEffect transition="out" filter="fade">
                                      <p:cBhvr>
                                        <p:cTn id="33" dur="500"/>
                                        <p:tgtEl>
                                          <p:spTgt spid="7"/>
                                        </p:tgtEl>
                                      </p:cBhvr>
                                    </p:animEffect>
                                    <p:set>
                                      <p:cBhvr>
                                        <p:cTn id="34" dur="1" fill="hold">
                                          <p:stCondLst>
                                            <p:cond delay="499"/>
                                          </p:stCondLst>
                                        </p:cTn>
                                        <p:tgtEl>
                                          <p:spTgt spid="7"/>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8"/>
                                        </p:tgtEl>
                                        <p:attrNameLst>
                                          <p:attrName>style.visibility</p:attrName>
                                        </p:attrNameLst>
                                      </p:cBhvr>
                                      <p:to>
                                        <p:strVal val="visible"/>
                                      </p:to>
                                    </p:set>
                                    <p:animEffect transition="in" filter="fade">
                                      <p:cBhvr>
                                        <p:cTn id="39" dur="500"/>
                                        <p:tgtEl>
                                          <p:spTgt spid="8"/>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xit" presetSubtype="0" fill="hold" grpId="1" nodeType="clickEffect">
                                  <p:stCondLst>
                                    <p:cond delay="0"/>
                                  </p:stCondLst>
                                  <p:childTnLst>
                                    <p:animEffect transition="out" filter="fade">
                                      <p:cBhvr>
                                        <p:cTn id="43" dur="500"/>
                                        <p:tgtEl>
                                          <p:spTgt spid="8"/>
                                        </p:tgtEl>
                                      </p:cBhvr>
                                    </p:animEffect>
                                    <p:set>
                                      <p:cBhvr>
                                        <p:cTn id="44" dur="1" fill="hold">
                                          <p:stCondLst>
                                            <p:cond delay="499"/>
                                          </p:stCondLst>
                                        </p:cTn>
                                        <p:tgtEl>
                                          <p:spTgt spid="8"/>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9"/>
                                        </p:tgtEl>
                                        <p:attrNameLst>
                                          <p:attrName>style.visibility</p:attrName>
                                        </p:attrNameLst>
                                      </p:cBhvr>
                                      <p:to>
                                        <p:strVal val="visible"/>
                                      </p:to>
                                    </p:set>
                                    <p:animEffect transition="in" filter="fade">
                                      <p:cBhvr>
                                        <p:cTn id="49" dur="500"/>
                                        <p:tgtEl>
                                          <p:spTgt spid="9"/>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xit" presetSubtype="0" fill="hold" nodeType="clickEffect">
                                  <p:stCondLst>
                                    <p:cond delay="0"/>
                                  </p:stCondLst>
                                  <p:childTnLst>
                                    <p:animEffect transition="out" filter="fade">
                                      <p:cBhvr>
                                        <p:cTn id="53" dur="500"/>
                                        <p:tgtEl>
                                          <p:spTgt spid="9"/>
                                        </p:tgtEl>
                                      </p:cBhvr>
                                    </p:animEffect>
                                    <p:set>
                                      <p:cBhvr>
                                        <p:cTn id="54" dur="1" fill="hold">
                                          <p:stCondLst>
                                            <p:cond delay="499"/>
                                          </p:stCondLst>
                                        </p:cTn>
                                        <p:tgtEl>
                                          <p:spTgt spid="9"/>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10"/>
                                        </p:tgtEl>
                                        <p:attrNameLst>
                                          <p:attrName>style.visibility</p:attrName>
                                        </p:attrNameLst>
                                      </p:cBhvr>
                                      <p:to>
                                        <p:strVal val="visible"/>
                                      </p:to>
                                    </p:set>
                                    <p:animEffect transition="in" filter="fade">
                                      <p:cBhvr>
                                        <p:cTn id="59" dur="500"/>
                                        <p:tgtEl>
                                          <p:spTgt spid="10"/>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xit" presetSubtype="0" fill="hold" nodeType="clickEffect">
                                  <p:stCondLst>
                                    <p:cond delay="0"/>
                                  </p:stCondLst>
                                  <p:childTnLst>
                                    <p:animEffect transition="out" filter="fade">
                                      <p:cBhvr>
                                        <p:cTn id="63" dur="500"/>
                                        <p:tgtEl>
                                          <p:spTgt spid="10"/>
                                        </p:tgtEl>
                                      </p:cBhvr>
                                    </p:animEffect>
                                    <p:set>
                                      <p:cBhvr>
                                        <p:cTn id="64" dur="1" fill="hold">
                                          <p:stCondLst>
                                            <p:cond delay="499"/>
                                          </p:stCondLst>
                                        </p:cTn>
                                        <p:tgtEl>
                                          <p:spTgt spid="10"/>
                                        </p:tgtEl>
                                        <p:attrNameLst>
                                          <p:attrName>style.visibility</p:attrName>
                                        </p:attrNameLst>
                                      </p:cBhvr>
                                      <p:to>
                                        <p:strVal val="hidden"/>
                                      </p:to>
                                    </p:se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11"/>
                                        </p:tgtEl>
                                        <p:attrNameLst>
                                          <p:attrName>style.visibility</p:attrName>
                                        </p:attrNameLst>
                                      </p:cBhvr>
                                      <p:to>
                                        <p:strVal val="visible"/>
                                      </p:to>
                                    </p:set>
                                    <p:animEffect transition="in" filter="fade">
                                      <p:cBhvr>
                                        <p:cTn id="69" dur="500"/>
                                        <p:tgtEl>
                                          <p:spTgt spid="11"/>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xit" presetSubtype="0" fill="hold" nodeType="clickEffect">
                                  <p:stCondLst>
                                    <p:cond delay="0"/>
                                  </p:stCondLst>
                                  <p:childTnLst>
                                    <p:animEffect transition="out" filter="fade">
                                      <p:cBhvr>
                                        <p:cTn id="73" dur="500"/>
                                        <p:tgtEl>
                                          <p:spTgt spid="11"/>
                                        </p:tgtEl>
                                      </p:cBhvr>
                                    </p:animEffect>
                                    <p:set>
                                      <p:cBhvr>
                                        <p:cTn id="74" dur="1" fill="hold">
                                          <p:stCondLst>
                                            <p:cond delay="499"/>
                                          </p:stCondLst>
                                        </p:cTn>
                                        <p:tgtEl>
                                          <p:spTgt spid="11"/>
                                        </p:tgtEl>
                                        <p:attrNameLst>
                                          <p:attrName>style.visibility</p:attrName>
                                        </p:attrNameLst>
                                      </p:cBhvr>
                                      <p:to>
                                        <p:strVal val="hidden"/>
                                      </p:to>
                                    </p:se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nodeType="clickEffect">
                                  <p:stCondLst>
                                    <p:cond delay="0"/>
                                  </p:stCondLst>
                                  <p:childTnLst>
                                    <p:set>
                                      <p:cBhvr>
                                        <p:cTn id="78" dur="1" fill="hold">
                                          <p:stCondLst>
                                            <p:cond delay="0"/>
                                          </p:stCondLst>
                                        </p:cTn>
                                        <p:tgtEl>
                                          <p:spTgt spid="12"/>
                                        </p:tgtEl>
                                        <p:attrNameLst>
                                          <p:attrName>style.visibility</p:attrName>
                                        </p:attrNameLst>
                                      </p:cBhvr>
                                      <p:to>
                                        <p:strVal val="visible"/>
                                      </p:to>
                                    </p:set>
                                    <p:animEffect transition="in" filter="fade">
                                      <p:cBhvr>
                                        <p:cTn id="7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3224" y="445025"/>
            <a:ext cx="7717525" cy="572700"/>
          </a:xfrm>
        </p:spPr>
        <p:txBody>
          <a:bodyPr/>
          <a:lstStyle/>
          <a:p>
            <a:r>
              <a:rPr lang="en-US" b="1" dirty="0" err="1">
                <a:latin typeface="+mj-lt"/>
              </a:rPr>
              <a:t>Thực</a:t>
            </a:r>
            <a:r>
              <a:rPr lang="en-US" b="1" dirty="0">
                <a:latin typeface="+mj-lt"/>
              </a:rPr>
              <a:t> </a:t>
            </a:r>
            <a:r>
              <a:rPr lang="en-US" b="1" dirty="0" err="1">
                <a:latin typeface="+mj-lt"/>
              </a:rPr>
              <a:t>nghiệm</a:t>
            </a:r>
            <a:r>
              <a:rPr lang="en-US" b="1" dirty="0">
                <a:latin typeface="+mj-lt"/>
              </a:rPr>
              <a:t> Python – </a:t>
            </a:r>
            <a:r>
              <a:rPr lang="en-US" b="1" dirty="0" err="1">
                <a:latin typeface="+mj-lt"/>
              </a:rPr>
              <a:t>Biến</a:t>
            </a:r>
            <a:r>
              <a:rPr lang="en-US" b="1" dirty="0">
                <a:latin typeface="+mj-lt"/>
              </a:rPr>
              <a:t> </a:t>
            </a:r>
            <a:r>
              <a:rPr lang="en-US" b="1" dirty="0" err="1">
                <a:latin typeface="+mj-lt"/>
              </a:rPr>
              <a:t>nhị</a:t>
            </a:r>
            <a:r>
              <a:rPr lang="en-US" b="1" dirty="0">
                <a:latin typeface="+mj-lt"/>
              </a:rPr>
              <a:t> </a:t>
            </a:r>
            <a:r>
              <a:rPr lang="en-US" b="1" dirty="0" err="1">
                <a:latin typeface="+mj-lt"/>
              </a:rPr>
              <a:t>phân</a:t>
            </a:r>
            <a:endParaRPr lang="en-US" b="1" dirty="0">
              <a:latin typeface="+mj-lt"/>
            </a:endParaRPr>
          </a:p>
        </p:txBody>
      </p:sp>
      <p:pic>
        <p:nvPicPr>
          <p:cNvPr id="5" name="Picture 4"/>
          <p:cNvPicPr/>
          <p:nvPr/>
        </p:nvPicPr>
        <p:blipFill>
          <a:blip r:embed="rId2"/>
          <a:stretch>
            <a:fillRect/>
          </a:stretch>
        </p:blipFill>
        <p:spPr>
          <a:xfrm>
            <a:off x="-14" y="2308400"/>
            <a:ext cx="9144000" cy="592016"/>
          </a:xfrm>
          <a:prstGeom prst="rect">
            <a:avLst/>
          </a:prstGeom>
        </p:spPr>
      </p:pic>
      <p:pic>
        <p:nvPicPr>
          <p:cNvPr id="6" name="Picture 5"/>
          <p:cNvPicPr/>
          <p:nvPr/>
        </p:nvPicPr>
        <p:blipFill>
          <a:blip r:embed="rId3"/>
          <a:stretch>
            <a:fillRect/>
          </a:stretch>
        </p:blipFill>
        <p:spPr>
          <a:xfrm>
            <a:off x="2933686" y="1780495"/>
            <a:ext cx="3276600" cy="1647825"/>
          </a:xfrm>
          <a:prstGeom prst="rect">
            <a:avLst/>
          </a:prstGeom>
        </p:spPr>
      </p:pic>
      <p:sp>
        <p:nvSpPr>
          <p:cNvPr id="7" name="Rectangle 6"/>
          <p:cNvSpPr/>
          <p:nvPr/>
        </p:nvSpPr>
        <p:spPr>
          <a:xfrm>
            <a:off x="713224" y="1819577"/>
            <a:ext cx="7882759" cy="1569660"/>
          </a:xfrm>
          <a:prstGeom prst="rect">
            <a:avLst/>
          </a:prstGeom>
        </p:spPr>
        <p:txBody>
          <a:bodyPr wrap="square">
            <a:spAutoFit/>
          </a:bodyPr>
          <a:lstStyle/>
          <a:p>
            <a:r>
              <a:rPr lang="en-GB" sz="2400" b="1" i="1" dirty="0">
                <a:latin typeface="+mn-lt"/>
                <a:ea typeface="Calibri" panose="020F0502020204030204" pitchFamily="34" charset="0"/>
              </a:rPr>
              <a:t>Heart disease = 0.955 – 1.8611 * </a:t>
            </a:r>
            <a:r>
              <a:rPr lang="en-GB" sz="2400" b="1" i="1" dirty="0" err="1">
                <a:latin typeface="+mn-lt"/>
                <a:ea typeface="Calibri" panose="020F0502020204030204" pitchFamily="34" charset="0"/>
              </a:rPr>
              <a:t>exang</a:t>
            </a:r>
            <a:r>
              <a:rPr lang="en-GB" sz="2400" b="1" i="1" dirty="0">
                <a:latin typeface="+mn-lt"/>
                <a:ea typeface="Calibri" panose="020F0502020204030204" pitchFamily="34" charset="0"/>
              </a:rPr>
              <a:t> – 0.4892 * </a:t>
            </a:r>
            <a:r>
              <a:rPr lang="en-GB" sz="2400" b="1" i="1" dirty="0" err="1">
                <a:latin typeface="+mn-lt"/>
                <a:ea typeface="Calibri" panose="020F0502020204030204" pitchFamily="34" charset="0"/>
              </a:rPr>
              <a:t>fbs</a:t>
            </a:r>
            <a:endParaRPr lang="en-GB" sz="2400" b="1" i="1" dirty="0">
              <a:latin typeface="+mn-lt"/>
              <a:ea typeface="Calibri" panose="020F0502020204030204" pitchFamily="34" charset="0"/>
            </a:endParaRPr>
          </a:p>
          <a:p>
            <a:endParaRPr lang="en-US" sz="2400" dirty="0">
              <a:latin typeface="+mn-lt"/>
            </a:endParaRPr>
          </a:p>
          <a:p>
            <a:pPr marL="342900" indent="-342900">
              <a:buFont typeface="Arial" panose="020B0604020202020204" pitchFamily="34" charset="0"/>
              <a:buChar char="•"/>
            </a:pPr>
            <a:r>
              <a:rPr lang="en-US" sz="2400" dirty="0"/>
              <a:t>Odds(1) = 0.25; Odds(0) = 2.6</a:t>
            </a:r>
          </a:p>
          <a:p>
            <a:pPr marL="342900" indent="-342900">
              <a:buFont typeface="Arial" panose="020B0604020202020204" pitchFamily="34" charset="0"/>
              <a:buChar char="•"/>
            </a:pPr>
            <a:r>
              <a:rPr lang="en-US" sz="2400" dirty="0"/>
              <a:t>Odds Ratio = 0.096</a:t>
            </a:r>
          </a:p>
        </p:txBody>
      </p:sp>
      <p:pic>
        <p:nvPicPr>
          <p:cNvPr id="9" name="Picture 8"/>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385997" y="1112067"/>
            <a:ext cx="4371975" cy="3432175"/>
          </a:xfrm>
          <a:prstGeom prst="rect">
            <a:avLst/>
          </a:prstGeom>
          <a:noFill/>
          <a:ln>
            <a:noFill/>
          </a:ln>
        </p:spPr>
      </p:pic>
      <p:pic>
        <p:nvPicPr>
          <p:cNvPr id="10" name="Picture 9"/>
          <p:cNvPicPr/>
          <p:nvPr/>
        </p:nvPicPr>
        <p:blipFill>
          <a:blip r:embed="rId5"/>
          <a:stretch>
            <a:fillRect/>
          </a:stretch>
        </p:blipFill>
        <p:spPr>
          <a:xfrm>
            <a:off x="2252646" y="1090794"/>
            <a:ext cx="4638675" cy="3474720"/>
          </a:xfrm>
          <a:prstGeom prst="rect">
            <a:avLst/>
          </a:prstGeom>
        </p:spPr>
      </p:pic>
      <p:pic>
        <p:nvPicPr>
          <p:cNvPr id="11" name="Picture 10"/>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519185" y="1190533"/>
            <a:ext cx="3714750" cy="3448050"/>
          </a:xfrm>
          <a:prstGeom prst="rect">
            <a:avLst/>
          </a:prstGeom>
          <a:noFill/>
          <a:ln>
            <a:noFill/>
          </a:ln>
        </p:spPr>
      </p:pic>
      <p:pic>
        <p:nvPicPr>
          <p:cNvPr id="12" name="Picture 11"/>
          <p:cNvPicPr/>
          <p:nvPr/>
        </p:nvPicPr>
        <p:blipFill>
          <a:blip r:embed="rId7"/>
          <a:stretch>
            <a:fillRect/>
          </a:stretch>
        </p:blipFill>
        <p:spPr>
          <a:xfrm>
            <a:off x="2385997" y="1756591"/>
            <a:ext cx="4343400" cy="2143125"/>
          </a:xfrm>
          <a:prstGeom prst="rect">
            <a:avLst/>
          </a:prstGeom>
        </p:spPr>
      </p:pic>
      <p:sp>
        <p:nvSpPr>
          <p:cNvPr id="3" name="Slide Number Placeholder 2">
            <a:extLst>
              <a:ext uri="{FF2B5EF4-FFF2-40B4-BE49-F238E27FC236}">
                <a16:creationId xmlns:a16="http://schemas.microsoft.com/office/drawing/2014/main" id="{A44CA15A-D9B4-4571-B2DC-5BCFDDFE81E2}"/>
              </a:ext>
            </a:extLst>
          </p:cNvPr>
          <p:cNvSpPr>
            <a:spLocks noGrp="1"/>
          </p:cNvSpPr>
          <p:nvPr>
            <p:ph type="sldNum" sz="quarter" idx="10"/>
          </p:nvPr>
        </p:nvSpPr>
        <p:spPr/>
        <p:txBody>
          <a:bodyPr/>
          <a:lstStyle/>
          <a:p>
            <a:fld id="{D50E1D8B-DAD9-4457-9BB2-85013C3633ED}" type="slidenum">
              <a:rPr lang="vi-VN" smtClean="0"/>
              <a:t>33</a:t>
            </a:fld>
            <a:endParaRPr lang="vi-VN"/>
          </a:p>
        </p:txBody>
      </p:sp>
    </p:spTree>
    <p:extLst>
      <p:ext uri="{BB962C8B-B14F-4D97-AF65-F5344CB8AC3E}">
        <p14:creationId xmlns:p14="http://schemas.microsoft.com/office/powerpoint/2010/main" val="268400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5"/>
                                        </p:tgtEl>
                                      </p:cBhvr>
                                    </p:animEffect>
                                    <p:set>
                                      <p:cBhvr>
                                        <p:cTn id="12" dur="1" fill="hold">
                                          <p:stCondLst>
                                            <p:cond delay="499"/>
                                          </p:stCondLst>
                                        </p:cTn>
                                        <p:tgtEl>
                                          <p:spTgt spid="5"/>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6"/>
                                        </p:tgtEl>
                                      </p:cBhvr>
                                    </p:animEffect>
                                    <p:set>
                                      <p:cBhvr>
                                        <p:cTn id="22" dur="1" fill="hold">
                                          <p:stCondLst>
                                            <p:cond delay="499"/>
                                          </p:stCondLst>
                                        </p:cTn>
                                        <p:tgtEl>
                                          <p:spTgt spid="6"/>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grpId="1" nodeType="clickEffect">
                                  <p:stCondLst>
                                    <p:cond delay="0"/>
                                  </p:stCondLst>
                                  <p:childTnLst>
                                    <p:animEffect transition="out" filter="fade">
                                      <p:cBhvr>
                                        <p:cTn id="31" dur="500"/>
                                        <p:tgtEl>
                                          <p:spTgt spid="7"/>
                                        </p:tgtEl>
                                      </p:cBhvr>
                                    </p:animEffect>
                                    <p:set>
                                      <p:cBhvr>
                                        <p:cTn id="32" dur="1" fill="hold">
                                          <p:stCondLst>
                                            <p:cond delay="499"/>
                                          </p:stCondLst>
                                        </p:cTn>
                                        <p:tgtEl>
                                          <p:spTgt spid="7"/>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fade">
                                      <p:cBhvr>
                                        <p:cTn id="37" dur="500"/>
                                        <p:tgtEl>
                                          <p:spTgt spid="9"/>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xit" presetSubtype="0" fill="hold" nodeType="clickEffect">
                                  <p:stCondLst>
                                    <p:cond delay="0"/>
                                  </p:stCondLst>
                                  <p:childTnLst>
                                    <p:animEffect transition="out" filter="fade">
                                      <p:cBhvr>
                                        <p:cTn id="41" dur="500"/>
                                        <p:tgtEl>
                                          <p:spTgt spid="9"/>
                                        </p:tgtEl>
                                      </p:cBhvr>
                                    </p:animEffect>
                                    <p:set>
                                      <p:cBhvr>
                                        <p:cTn id="42" dur="1" fill="hold">
                                          <p:stCondLst>
                                            <p:cond delay="499"/>
                                          </p:stCondLst>
                                        </p:cTn>
                                        <p:tgtEl>
                                          <p:spTgt spid="9"/>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0"/>
                                        </p:tgtEl>
                                        <p:attrNameLst>
                                          <p:attrName>style.visibility</p:attrName>
                                        </p:attrNameLst>
                                      </p:cBhvr>
                                      <p:to>
                                        <p:strVal val="visible"/>
                                      </p:to>
                                    </p:set>
                                    <p:animEffect transition="in" filter="fade">
                                      <p:cBhvr>
                                        <p:cTn id="47" dur="500"/>
                                        <p:tgtEl>
                                          <p:spTgt spid="10"/>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xit" presetSubtype="0" fill="hold" nodeType="clickEffect">
                                  <p:stCondLst>
                                    <p:cond delay="0"/>
                                  </p:stCondLst>
                                  <p:childTnLst>
                                    <p:animEffect transition="out" filter="fade">
                                      <p:cBhvr>
                                        <p:cTn id="51" dur="500"/>
                                        <p:tgtEl>
                                          <p:spTgt spid="10"/>
                                        </p:tgtEl>
                                      </p:cBhvr>
                                    </p:animEffect>
                                    <p:set>
                                      <p:cBhvr>
                                        <p:cTn id="52" dur="1" fill="hold">
                                          <p:stCondLst>
                                            <p:cond delay="499"/>
                                          </p:stCondLst>
                                        </p:cTn>
                                        <p:tgtEl>
                                          <p:spTgt spid="10"/>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11"/>
                                        </p:tgtEl>
                                        <p:attrNameLst>
                                          <p:attrName>style.visibility</p:attrName>
                                        </p:attrNameLst>
                                      </p:cBhvr>
                                      <p:to>
                                        <p:strVal val="visible"/>
                                      </p:to>
                                    </p:set>
                                    <p:animEffect transition="in" filter="fade">
                                      <p:cBhvr>
                                        <p:cTn id="57" dur="500"/>
                                        <p:tgtEl>
                                          <p:spTgt spid="11"/>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xit" presetSubtype="0" fill="hold" nodeType="clickEffect">
                                  <p:stCondLst>
                                    <p:cond delay="0"/>
                                  </p:stCondLst>
                                  <p:childTnLst>
                                    <p:animEffect transition="out" filter="fade">
                                      <p:cBhvr>
                                        <p:cTn id="61" dur="500"/>
                                        <p:tgtEl>
                                          <p:spTgt spid="11"/>
                                        </p:tgtEl>
                                      </p:cBhvr>
                                    </p:animEffect>
                                    <p:set>
                                      <p:cBhvr>
                                        <p:cTn id="62" dur="1" fill="hold">
                                          <p:stCondLst>
                                            <p:cond delay="499"/>
                                          </p:stCondLst>
                                        </p:cTn>
                                        <p:tgtEl>
                                          <p:spTgt spid="11"/>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12"/>
                                        </p:tgtEl>
                                        <p:attrNameLst>
                                          <p:attrName>style.visibility</p:attrName>
                                        </p:attrNameLst>
                                      </p:cBhvr>
                                      <p:to>
                                        <p:strVal val="visible"/>
                                      </p:to>
                                    </p:set>
                                    <p:animEffect transition="in" filter="fade">
                                      <p:cBhvr>
                                        <p:cTn id="6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3224" y="445025"/>
            <a:ext cx="7717525" cy="572700"/>
          </a:xfrm>
        </p:spPr>
        <p:txBody>
          <a:bodyPr/>
          <a:lstStyle/>
          <a:p>
            <a:r>
              <a:rPr lang="en-US" b="1" dirty="0" err="1">
                <a:latin typeface="+mj-lt"/>
              </a:rPr>
              <a:t>Thực</a:t>
            </a:r>
            <a:r>
              <a:rPr lang="en-US" b="1" dirty="0">
                <a:latin typeface="+mj-lt"/>
              </a:rPr>
              <a:t> </a:t>
            </a:r>
            <a:r>
              <a:rPr lang="en-US" b="1" dirty="0" err="1">
                <a:latin typeface="+mj-lt"/>
              </a:rPr>
              <a:t>nghiệm</a:t>
            </a:r>
            <a:r>
              <a:rPr lang="en-US" b="1" dirty="0">
                <a:latin typeface="+mj-lt"/>
              </a:rPr>
              <a:t> Python – </a:t>
            </a:r>
            <a:r>
              <a:rPr lang="en-US" b="1" dirty="0" err="1">
                <a:latin typeface="+mj-lt"/>
              </a:rPr>
              <a:t>Biến</a:t>
            </a:r>
            <a:r>
              <a:rPr lang="en-US" b="1" dirty="0">
                <a:latin typeface="+mj-lt"/>
              </a:rPr>
              <a:t> </a:t>
            </a:r>
            <a:r>
              <a:rPr lang="en-US" b="1" dirty="0" err="1">
                <a:latin typeface="+mj-lt"/>
              </a:rPr>
              <a:t>thứ</a:t>
            </a:r>
            <a:r>
              <a:rPr lang="en-US" b="1" dirty="0">
                <a:latin typeface="+mj-lt"/>
              </a:rPr>
              <a:t> </a:t>
            </a:r>
            <a:r>
              <a:rPr lang="en-US" b="1" dirty="0" err="1">
                <a:latin typeface="+mj-lt"/>
              </a:rPr>
              <a:t>bậc</a:t>
            </a:r>
            <a:endParaRPr lang="en-US" b="1" dirty="0">
              <a:latin typeface="+mj-lt"/>
            </a:endParaRPr>
          </a:p>
        </p:txBody>
      </p:sp>
      <p:pic>
        <p:nvPicPr>
          <p:cNvPr id="5" name="Picture 4"/>
          <p:cNvPicPr/>
          <p:nvPr/>
        </p:nvPicPr>
        <p:blipFill>
          <a:blip r:embed="rId2"/>
          <a:stretch>
            <a:fillRect/>
          </a:stretch>
        </p:blipFill>
        <p:spPr>
          <a:xfrm>
            <a:off x="0" y="2320093"/>
            <a:ext cx="9144000" cy="620176"/>
          </a:xfrm>
          <a:prstGeom prst="rect">
            <a:avLst/>
          </a:prstGeom>
        </p:spPr>
      </p:pic>
      <p:pic>
        <p:nvPicPr>
          <p:cNvPr id="6" name="Picture 5"/>
          <p:cNvPicPr/>
          <p:nvPr/>
        </p:nvPicPr>
        <p:blipFill>
          <a:blip r:embed="rId3"/>
          <a:stretch>
            <a:fillRect/>
          </a:stretch>
        </p:blipFill>
        <p:spPr>
          <a:xfrm>
            <a:off x="3243248" y="1863418"/>
            <a:ext cx="2657475" cy="1533525"/>
          </a:xfrm>
          <a:prstGeom prst="rect">
            <a:avLst/>
          </a:prstGeom>
        </p:spPr>
      </p:pic>
      <p:sp>
        <p:nvSpPr>
          <p:cNvPr id="7" name="Rectangle 6"/>
          <p:cNvSpPr/>
          <p:nvPr/>
        </p:nvSpPr>
        <p:spPr>
          <a:xfrm>
            <a:off x="713224" y="2175249"/>
            <a:ext cx="7275134" cy="1938992"/>
          </a:xfrm>
          <a:prstGeom prst="rect">
            <a:avLst/>
          </a:prstGeom>
        </p:spPr>
        <p:txBody>
          <a:bodyPr wrap="square">
            <a:spAutoFit/>
          </a:bodyPr>
          <a:lstStyle/>
          <a:p>
            <a:r>
              <a:rPr lang="en-GB" sz="2400" b="1" i="1" dirty="0">
                <a:latin typeface="+mj-lt"/>
                <a:ea typeface="Calibri" panose="020F0502020204030204" pitchFamily="34" charset="0"/>
              </a:rPr>
              <a:t>Heart disease = 1.03214521 + 1.14903782 * slope – 1.05295546 * </a:t>
            </a:r>
            <a:r>
              <a:rPr lang="en-GB" sz="2400" b="1" i="1" dirty="0" err="1">
                <a:latin typeface="+mj-lt"/>
                <a:ea typeface="Calibri" panose="020F0502020204030204" pitchFamily="34" charset="0"/>
              </a:rPr>
              <a:t>thal</a:t>
            </a:r>
            <a:endParaRPr lang="en-GB" sz="2400" b="1" i="1" dirty="0">
              <a:latin typeface="+mj-lt"/>
              <a:ea typeface="Calibri" panose="020F0502020204030204" pitchFamily="34" charset="0"/>
            </a:endParaRPr>
          </a:p>
          <a:p>
            <a:endParaRPr lang="en-US" sz="2400" dirty="0"/>
          </a:p>
          <a:p>
            <a:pPr marL="342900" indent="-342900">
              <a:buFont typeface="Arial" panose="020B0604020202020204" pitchFamily="34" charset="0"/>
              <a:buChar char="•"/>
            </a:pPr>
            <a:r>
              <a:rPr lang="en-US" sz="2400" dirty="0">
                <a:latin typeface="+mj-lt"/>
              </a:rPr>
              <a:t>Odds(1) = 1.12; Odds(0) = 1.03</a:t>
            </a:r>
          </a:p>
          <a:p>
            <a:pPr marL="342900" indent="-342900">
              <a:buFont typeface="Arial" panose="020B0604020202020204" pitchFamily="34" charset="0"/>
              <a:buChar char="•"/>
            </a:pPr>
            <a:r>
              <a:rPr lang="en-US" sz="2400" dirty="0">
                <a:latin typeface="+mj-lt"/>
              </a:rPr>
              <a:t>Odd Ratio = 1.08</a:t>
            </a:r>
          </a:p>
        </p:txBody>
      </p:sp>
      <p:pic>
        <p:nvPicPr>
          <p:cNvPr id="9" name="Picture 8"/>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388220" y="1148912"/>
            <a:ext cx="4367530" cy="3429000"/>
          </a:xfrm>
          <a:prstGeom prst="rect">
            <a:avLst/>
          </a:prstGeom>
          <a:noFill/>
          <a:ln>
            <a:noFill/>
          </a:ln>
        </p:spPr>
      </p:pic>
      <p:pic>
        <p:nvPicPr>
          <p:cNvPr id="10" name="Picture 9"/>
          <p:cNvPicPr/>
          <p:nvPr/>
        </p:nvPicPr>
        <p:blipFill>
          <a:blip r:embed="rId5"/>
          <a:stretch>
            <a:fillRect/>
          </a:stretch>
        </p:blipFill>
        <p:spPr>
          <a:xfrm>
            <a:off x="2424097" y="1206697"/>
            <a:ext cx="4295775" cy="3371215"/>
          </a:xfrm>
          <a:prstGeom prst="rect">
            <a:avLst/>
          </a:prstGeom>
        </p:spPr>
      </p:pic>
      <p:pic>
        <p:nvPicPr>
          <p:cNvPr id="11" name="Picture 10"/>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147558" y="1148912"/>
            <a:ext cx="4029075" cy="3740150"/>
          </a:xfrm>
          <a:prstGeom prst="rect">
            <a:avLst/>
          </a:prstGeom>
          <a:noFill/>
          <a:ln>
            <a:noFill/>
          </a:ln>
        </p:spPr>
      </p:pic>
      <p:pic>
        <p:nvPicPr>
          <p:cNvPr id="12" name="Picture 11"/>
          <p:cNvPicPr/>
          <p:nvPr/>
        </p:nvPicPr>
        <p:blipFill>
          <a:blip r:embed="rId7"/>
          <a:stretch>
            <a:fillRect/>
          </a:stretch>
        </p:blipFill>
        <p:spPr>
          <a:xfrm>
            <a:off x="2388220" y="1792506"/>
            <a:ext cx="4029075" cy="2295525"/>
          </a:xfrm>
          <a:prstGeom prst="rect">
            <a:avLst/>
          </a:prstGeom>
        </p:spPr>
      </p:pic>
      <p:sp>
        <p:nvSpPr>
          <p:cNvPr id="3" name="Slide Number Placeholder 2">
            <a:extLst>
              <a:ext uri="{FF2B5EF4-FFF2-40B4-BE49-F238E27FC236}">
                <a16:creationId xmlns:a16="http://schemas.microsoft.com/office/drawing/2014/main" id="{81C63C15-CE1F-4740-B9D4-0EF5CC7F0790}"/>
              </a:ext>
            </a:extLst>
          </p:cNvPr>
          <p:cNvSpPr>
            <a:spLocks noGrp="1"/>
          </p:cNvSpPr>
          <p:nvPr>
            <p:ph type="sldNum" sz="quarter" idx="10"/>
          </p:nvPr>
        </p:nvSpPr>
        <p:spPr/>
        <p:txBody>
          <a:bodyPr/>
          <a:lstStyle/>
          <a:p>
            <a:fld id="{D50E1D8B-DAD9-4457-9BB2-85013C3633ED}" type="slidenum">
              <a:rPr lang="vi-VN" smtClean="0"/>
              <a:t>34</a:t>
            </a:fld>
            <a:endParaRPr lang="vi-VN"/>
          </a:p>
        </p:txBody>
      </p:sp>
    </p:spTree>
    <p:extLst>
      <p:ext uri="{BB962C8B-B14F-4D97-AF65-F5344CB8AC3E}">
        <p14:creationId xmlns:p14="http://schemas.microsoft.com/office/powerpoint/2010/main" val="3733620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5"/>
                                        </p:tgtEl>
                                      </p:cBhvr>
                                    </p:animEffect>
                                    <p:set>
                                      <p:cBhvr>
                                        <p:cTn id="12" dur="1" fill="hold">
                                          <p:stCondLst>
                                            <p:cond delay="499"/>
                                          </p:stCondLst>
                                        </p:cTn>
                                        <p:tgtEl>
                                          <p:spTgt spid="5"/>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6"/>
                                        </p:tgtEl>
                                      </p:cBhvr>
                                    </p:animEffect>
                                    <p:set>
                                      <p:cBhvr>
                                        <p:cTn id="22" dur="1" fill="hold">
                                          <p:stCondLst>
                                            <p:cond delay="499"/>
                                          </p:stCondLst>
                                        </p:cTn>
                                        <p:tgtEl>
                                          <p:spTgt spid="6"/>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grpId="1" nodeType="clickEffect">
                                  <p:stCondLst>
                                    <p:cond delay="0"/>
                                  </p:stCondLst>
                                  <p:childTnLst>
                                    <p:animEffect transition="out" filter="fade">
                                      <p:cBhvr>
                                        <p:cTn id="31" dur="500"/>
                                        <p:tgtEl>
                                          <p:spTgt spid="7"/>
                                        </p:tgtEl>
                                      </p:cBhvr>
                                    </p:animEffect>
                                    <p:set>
                                      <p:cBhvr>
                                        <p:cTn id="32" dur="1" fill="hold">
                                          <p:stCondLst>
                                            <p:cond delay="499"/>
                                          </p:stCondLst>
                                        </p:cTn>
                                        <p:tgtEl>
                                          <p:spTgt spid="7"/>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fade">
                                      <p:cBhvr>
                                        <p:cTn id="37" dur="500"/>
                                        <p:tgtEl>
                                          <p:spTgt spid="9"/>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xit" presetSubtype="0" fill="hold" nodeType="clickEffect">
                                  <p:stCondLst>
                                    <p:cond delay="0"/>
                                  </p:stCondLst>
                                  <p:childTnLst>
                                    <p:animEffect transition="out" filter="fade">
                                      <p:cBhvr>
                                        <p:cTn id="41" dur="500"/>
                                        <p:tgtEl>
                                          <p:spTgt spid="9"/>
                                        </p:tgtEl>
                                      </p:cBhvr>
                                    </p:animEffect>
                                    <p:set>
                                      <p:cBhvr>
                                        <p:cTn id="42" dur="1" fill="hold">
                                          <p:stCondLst>
                                            <p:cond delay="499"/>
                                          </p:stCondLst>
                                        </p:cTn>
                                        <p:tgtEl>
                                          <p:spTgt spid="9"/>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0"/>
                                        </p:tgtEl>
                                        <p:attrNameLst>
                                          <p:attrName>style.visibility</p:attrName>
                                        </p:attrNameLst>
                                      </p:cBhvr>
                                      <p:to>
                                        <p:strVal val="visible"/>
                                      </p:to>
                                    </p:set>
                                    <p:animEffect transition="in" filter="fade">
                                      <p:cBhvr>
                                        <p:cTn id="47" dur="500"/>
                                        <p:tgtEl>
                                          <p:spTgt spid="10"/>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xit" presetSubtype="0" fill="hold" nodeType="clickEffect">
                                  <p:stCondLst>
                                    <p:cond delay="0"/>
                                  </p:stCondLst>
                                  <p:childTnLst>
                                    <p:animEffect transition="out" filter="fade">
                                      <p:cBhvr>
                                        <p:cTn id="51" dur="500"/>
                                        <p:tgtEl>
                                          <p:spTgt spid="10"/>
                                        </p:tgtEl>
                                      </p:cBhvr>
                                    </p:animEffect>
                                    <p:set>
                                      <p:cBhvr>
                                        <p:cTn id="52" dur="1" fill="hold">
                                          <p:stCondLst>
                                            <p:cond delay="499"/>
                                          </p:stCondLst>
                                        </p:cTn>
                                        <p:tgtEl>
                                          <p:spTgt spid="10"/>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11"/>
                                        </p:tgtEl>
                                        <p:attrNameLst>
                                          <p:attrName>style.visibility</p:attrName>
                                        </p:attrNameLst>
                                      </p:cBhvr>
                                      <p:to>
                                        <p:strVal val="visible"/>
                                      </p:to>
                                    </p:set>
                                    <p:animEffect transition="in" filter="fade">
                                      <p:cBhvr>
                                        <p:cTn id="57" dur="500"/>
                                        <p:tgtEl>
                                          <p:spTgt spid="11"/>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xit" presetSubtype="0" fill="hold" nodeType="clickEffect">
                                  <p:stCondLst>
                                    <p:cond delay="0"/>
                                  </p:stCondLst>
                                  <p:childTnLst>
                                    <p:animEffect transition="out" filter="fade">
                                      <p:cBhvr>
                                        <p:cTn id="61" dur="500"/>
                                        <p:tgtEl>
                                          <p:spTgt spid="11"/>
                                        </p:tgtEl>
                                      </p:cBhvr>
                                    </p:animEffect>
                                    <p:set>
                                      <p:cBhvr>
                                        <p:cTn id="62" dur="1" fill="hold">
                                          <p:stCondLst>
                                            <p:cond delay="499"/>
                                          </p:stCondLst>
                                        </p:cTn>
                                        <p:tgtEl>
                                          <p:spTgt spid="11"/>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12"/>
                                        </p:tgtEl>
                                        <p:attrNameLst>
                                          <p:attrName>style.visibility</p:attrName>
                                        </p:attrNameLst>
                                      </p:cBhvr>
                                      <p:to>
                                        <p:strVal val="visible"/>
                                      </p:to>
                                    </p:set>
                                    <p:animEffect transition="in" filter="fade">
                                      <p:cBhvr>
                                        <p:cTn id="6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3224" y="445025"/>
            <a:ext cx="7717525" cy="572700"/>
          </a:xfrm>
        </p:spPr>
        <p:txBody>
          <a:bodyPr/>
          <a:lstStyle/>
          <a:p>
            <a:r>
              <a:rPr lang="en-US" b="1" dirty="0" err="1">
                <a:latin typeface="+mj-lt"/>
              </a:rPr>
              <a:t>Thực</a:t>
            </a:r>
            <a:r>
              <a:rPr lang="en-US" b="1" dirty="0">
                <a:latin typeface="+mj-lt"/>
              </a:rPr>
              <a:t> </a:t>
            </a:r>
            <a:r>
              <a:rPr lang="en-US" b="1" dirty="0" err="1">
                <a:latin typeface="+mj-lt"/>
              </a:rPr>
              <a:t>nghiệm</a:t>
            </a:r>
            <a:r>
              <a:rPr lang="en-US" b="1" dirty="0">
                <a:latin typeface="+mj-lt"/>
              </a:rPr>
              <a:t> R – </a:t>
            </a:r>
            <a:r>
              <a:rPr lang="en-US" b="1" dirty="0" err="1">
                <a:latin typeface="+mj-lt"/>
              </a:rPr>
              <a:t>Biến</a:t>
            </a:r>
            <a:r>
              <a:rPr lang="en-US" b="1" dirty="0">
                <a:latin typeface="+mj-lt"/>
              </a:rPr>
              <a:t> </a:t>
            </a:r>
            <a:r>
              <a:rPr lang="en-US" b="1" dirty="0" err="1">
                <a:latin typeface="+mj-lt"/>
              </a:rPr>
              <a:t>liên</a:t>
            </a:r>
            <a:r>
              <a:rPr lang="en-US" b="1" dirty="0">
                <a:latin typeface="+mj-lt"/>
              </a:rPr>
              <a:t> </a:t>
            </a:r>
            <a:r>
              <a:rPr lang="en-US" b="1" dirty="0" err="1">
                <a:latin typeface="+mj-lt"/>
              </a:rPr>
              <a:t>tục</a:t>
            </a:r>
            <a:endParaRPr lang="en-US" b="1" dirty="0">
              <a:latin typeface="+mj-lt"/>
            </a:endParaRPr>
          </a:p>
        </p:txBody>
      </p:sp>
      <p:pic>
        <p:nvPicPr>
          <p:cNvPr id="5" name="Picture 4"/>
          <p:cNvPicPr/>
          <p:nvPr/>
        </p:nvPicPr>
        <p:blipFill>
          <a:blip r:embed="rId2"/>
          <a:stretch>
            <a:fillRect/>
          </a:stretch>
        </p:blipFill>
        <p:spPr>
          <a:xfrm>
            <a:off x="3027586" y="2256110"/>
            <a:ext cx="3088800" cy="865461"/>
          </a:xfrm>
          <a:prstGeom prst="rect">
            <a:avLst/>
          </a:prstGeom>
        </p:spPr>
      </p:pic>
      <p:pic>
        <p:nvPicPr>
          <p:cNvPr id="6" name="Picture 5"/>
          <p:cNvPicPr/>
          <p:nvPr/>
        </p:nvPicPr>
        <p:blipFill>
          <a:blip r:embed="rId3"/>
          <a:stretch>
            <a:fillRect/>
          </a:stretch>
        </p:blipFill>
        <p:spPr>
          <a:xfrm>
            <a:off x="2451360" y="2239391"/>
            <a:ext cx="4241252" cy="882180"/>
          </a:xfrm>
          <a:prstGeom prst="rect">
            <a:avLst/>
          </a:prstGeom>
        </p:spPr>
      </p:pic>
      <p:pic>
        <p:nvPicPr>
          <p:cNvPr id="7" name="Picture 6"/>
          <p:cNvPicPr/>
          <p:nvPr/>
        </p:nvPicPr>
        <p:blipFill>
          <a:blip r:embed="rId4"/>
          <a:stretch>
            <a:fillRect/>
          </a:stretch>
        </p:blipFill>
        <p:spPr>
          <a:xfrm>
            <a:off x="1691394" y="2025801"/>
            <a:ext cx="5761184" cy="1309360"/>
          </a:xfrm>
          <a:prstGeom prst="rect">
            <a:avLst/>
          </a:prstGeom>
        </p:spPr>
      </p:pic>
      <p:pic>
        <p:nvPicPr>
          <p:cNvPr id="8" name="Picture 7"/>
          <p:cNvPicPr/>
          <p:nvPr/>
        </p:nvPicPr>
        <p:blipFill>
          <a:blip r:embed="rId5"/>
          <a:stretch>
            <a:fillRect/>
          </a:stretch>
        </p:blipFill>
        <p:spPr>
          <a:xfrm>
            <a:off x="1691394" y="1355352"/>
            <a:ext cx="6276501" cy="637709"/>
          </a:xfrm>
          <a:prstGeom prst="rect">
            <a:avLst/>
          </a:prstGeom>
        </p:spPr>
      </p:pic>
      <p:pic>
        <p:nvPicPr>
          <p:cNvPr id="9" name="Picture 8"/>
          <p:cNvPicPr/>
          <p:nvPr/>
        </p:nvPicPr>
        <p:blipFill>
          <a:blip r:embed="rId6"/>
          <a:stretch>
            <a:fillRect/>
          </a:stretch>
        </p:blipFill>
        <p:spPr>
          <a:xfrm>
            <a:off x="2238361" y="1993061"/>
            <a:ext cx="4667250" cy="2719070"/>
          </a:xfrm>
          <a:prstGeom prst="rect">
            <a:avLst/>
          </a:prstGeom>
        </p:spPr>
      </p:pic>
      <p:pic>
        <p:nvPicPr>
          <p:cNvPr id="11" name="Picture 10"/>
          <p:cNvPicPr/>
          <p:nvPr/>
        </p:nvPicPr>
        <p:blipFill>
          <a:blip r:embed="rId7">
            <a:extLst>
              <a:ext uri="{28A0092B-C50C-407E-A947-70E740481C1C}">
                <a14:useLocalDpi xmlns:a14="http://schemas.microsoft.com/office/drawing/2010/main" val="0"/>
              </a:ext>
            </a:extLst>
          </a:blip>
          <a:srcRect/>
          <a:stretch>
            <a:fillRect/>
          </a:stretch>
        </p:blipFill>
        <p:spPr bwMode="auto">
          <a:xfrm>
            <a:off x="3280864" y="1017725"/>
            <a:ext cx="4867275" cy="3790950"/>
          </a:xfrm>
          <a:prstGeom prst="rect">
            <a:avLst/>
          </a:prstGeom>
          <a:noFill/>
          <a:ln>
            <a:noFill/>
          </a:ln>
        </p:spPr>
      </p:pic>
      <p:pic>
        <p:nvPicPr>
          <p:cNvPr id="10" name="Picture 9"/>
          <p:cNvPicPr/>
          <p:nvPr/>
        </p:nvPicPr>
        <p:blipFill>
          <a:blip r:embed="rId8"/>
          <a:stretch>
            <a:fillRect/>
          </a:stretch>
        </p:blipFill>
        <p:spPr>
          <a:xfrm>
            <a:off x="928792" y="1007735"/>
            <a:ext cx="3114675" cy="962025"/>
          </a:xfrm>
          <a:prstGeom prst="rect">
            <a:avLst/>
          </a:prstGeom>
        </p:spPr>
      </p:pic>
      <p:sp>
        <p:nvSpPr>
          <p:cNvPr id="3" name="Slide Number Placeholder 2">
            <a:extLst>
              <a:ext uri="{FF2B5EF4-FFF2-40B4-BE49-F238E27FC236}">
                <a16:creationId xmlns:a16="http://schemas.microsoft.com/office/drawing/2014/main" id="{6EE21487-9ECF-41A1-9AE5-C48D464A6F1C}"/>
              </a:ext>
            </a:extLst>
          </p:cNvPr>
          <p:cNvSpPr>
            <a:spLocks noGrp="1"/>
          </p:cNvSpPr>
          <p:nvPr>
            <p:ph type="sldNum" sz="quarter" idx="10"/>
          </p:nvPr>
        </p:nvSpPr>
        <p:spPr/>
        <p:txBody>
          <a:bodyPr/>
          <a:lstStyle/>
          <a:p>
            <a:fld id="{D50E1D8B-DAD9-4457-9BB2-85013C3633ED}" type="slidenum">
              <a:rPr lang="vi-VN" smtClean="0"/>
              <a:t>35</a:t>
            </a:fld>
            <a:endParaRPr lang="vi-VN"/>
          </a:p>
        </p:txBody>
      </p:sp>
    </p:spTree>
    <p:extLst>
      <p:ext uri="{BB962C8B-B14F-4D97-AF65-F5344CB8AC3E}">
        <p14:creationId xmlns:p14="http://schemas.microsoft.com/office/powerpoint/2010/main" val="2381946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5"/>
                                        </p:tgtEl>
                                      </p:cBhvr>
                                    </p:animEffect>
                                    <p:set>
                                      <p:cBhvr>
                                        <p:cTn id="12" dur="1" fill="hold">
                                          <p:stCondLst>
                                            <p:cond delay="499"/>
                                          </p:stCondLst>
                                        </p:cTn>
                                        <p:tgtEl>
                                          <p:spTgt spid="5"/>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6"/>
                                        </p:tgtEl>
                                      </p:cBhvr>
                                    </p:animEffect>
                                    <p:set>
                                      <p:cBhvr>
                                        <p:cTn id="22" dur="1" fill="hold">
                                          <p:stCondLst>
                                            <p:cond delay="499"/>
                                          </p:stCondLst>
                                        </p:cTn>
                                        <p:tgtEl>
                                          <p:spTgt spid="6"/>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nodeType="clickEffect">
                                  <p:stCondLst>
                                    <p:cond delay="0"/>
                                  </p:stCondLst>
                                  <p:childTnLst>
                                    <p:animEffect transition="out" filter="fade">
                                      <p:cBhvr>
                                        <p:cTn id="31" dur="500"/>
                                        <p:tgtEl>
                                          <p:spTgt spid="7"/>
                                        </p:tgtEl>
                                      </p:cBhvr>
                                    </p:animEffect>
                                    <p:set>
                                      <p:cBhvr>
                                        <p:cTn id="32" dur="1" fill="hold">
                                          <p:stCondLst>
                                            <p:cond delay="499"/>
                                          </p:stCondLst>
                                        </p:cTn>
                                        <p:tgtEl>
                                          <p:spTgt spid="7"/>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fade">
                                      <p:cBhvr>
                                        <p:cTn id="37" dur="500"/>
                                        <p:tgtEl>
                                          <p:spTgt spid="8"/>
                                        </p:tgtEl>
                                      </p:cBhvr>
                                    </p:animEffect>
                                  </p:childTnLst>
                                </p:cTn>
                              </p:par>
                              <p:par>
                                <p:cTn id="38" presetID="10" presetClass="entr" presetSubtype="0" fill="hold" nodeType="withEffect">
                                  <p:stCondLst>
                                    <p:cond delay="0"/>
                                  </p:stCondLst>
                                  <p:childTnLst>
                                    <p:set>
                                      <p:cBhvr>
                                        <p:cTn id="39" dur="1" fill="hold">
                                          <p:stCondLst>
                                            <p:cond delay="0"/>
                                          </p:stCondLst>
                                        </p:cTn>
                                        <p:tgtEl>
                                          <p:spTgt spid="9"/>
                                        </p:tgtEl>
                                        <p:attrNameLst>
                                          <p:attrName>style.visibility</p:attrName>
                                        </p:attrNameLst>
                                      </p:cBhvr>
                                      <p:to>
                                        <p:strVal val="visible"/>
                                      </p:to>
                                    </p:set>
                                    <p:animEffect transition="in" filter="fade">
                                      <p:cBhvr>
                                        <p:cTn id="40" dur="500"/>
                                        <p:tgtEl>
                                          <p:spTgt spid="9"/>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xit" presetSubtype="0" fill="hold" nodeType="clickEffect">
                                  <p:stCondLst>
                                    <p:cond delay="0"/>
                                  </p:stCondLst>
                                  <p:childTnLst>
                                    <p:animEffect transition="out" filter="fade">
                                      <p:cBhvr>
                                        <p:cTn id="44" dur="500"/>
                                        <p:tgtEl>
                                          <p:spTgt spid="8"/>
                                        </p:tgtEl>
                                      </p:cBhvr>
                                    </p:animEffect>
                                    <p:set>
                                      <p:cBhvr>
                                        <p:cTn id="45" dur="1" fill="hold">
                                          <p:stCondLst>
                                            <p:cond delay="499"/>
                                          </p:stCondLst>
                                        </p:cTn>
                                        <p:tgtEl>
                                          <p:spTgt spid="8"/>
                                        </p:tgtEl>
                                        <p:attrNameLst>
                                          <p:attrName>style.visibility</p:attrName>
                                        </p:attrNameLst>
                                      </p:cBhvr>
                                      <p:to>
                                        <p:strVal val="hidden"/>
                                      </p:to>
                                    </p:set>
                                  </p:childTnLst>
                                </p:cTn>
                              </p:par>
                              <p:par>
                                <p:cTn id="46" presetID="10" presetClass="exit" presetSubtype="0" fill="hold" nodeType="withEffect">
                                  <p:stCondLst>
                                    <p:cond delay="0"/>
                                  </p:stCondLst>
                                  <p:childTnLst>
                                    <p:animEffect transition="out" filter="fade">
                                      <p:cBhvr>
                                        <p:cTn id="47" dur="500"/>
                                        <p:tgtEl>
                                          <p:spTgt spid="9"/>
                                        </p:tgtEl>
                                      </p:cBhvr>
                                    </p:animEffect>
                                    <p:set>
                                      <p:cBhvr>
                                        <p:cTn id="48" dur="1" fill="hold">
                                          <p:stCondLst>
                                            <p:cond delay="499"/>
                                          </p:stCondLst>
                                        </p:cTn>
                                        <p:tgtEl>
                                          <p:spTgt spid="9"/>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10"/>
                                        </p:tgtEl>
                                        <p:attrNameLst>
                                          <p:attrName>style.visibility</p:attrName>
                                        </p:attrNameLst>
                                      </p:cBhvr>
                                      <p:to>
                                        <p:strVal val="visible"/>
                                      </p:to>
                                    </p:set>
                                    <p:animEffect transition="in" filter="fade">
                                      <p:cBhvr>
                                        <p:cTn id="53" dur="500"/>
                                        <p:tgtEl>
                                          <p:spTgt spid="10"/>
                                        </p:tgtEl>
                                      </p:cBhvr>
                                    </p:animEffect>
                                  </p:childTnLst>
                                </p:cTn>
                              </p:par>
                              <p:par>
                                <p:cTn id="54" presetID="10" presetClass="entr" presetSubtype="0" fill="hold" nodeType="withEffect">
                                  <p:stCondLst>
                                    <p:cond delay="0"/>
                                  </p:stCondLst>
                                  <p:childTnLst>
                                    <p:set>
                                      <p:cBhvr>
                                        <p:cTn id="55" dur="1" fill="hold">
                                          <p:stCondLst>
                                            <p:cond delay="0"/>
                                          </p:stCondLst>
                                        </p:cTn>
                                        <p:tgtEl>
                                          <p:spTgt spid="11"/>
                                        </p:tgtEl>
                                        <p:attrNameLst>
                                          <p:attrName>style.visibility</p:attrName>
                                        </p:attrNameLst>
                                      </p:cBhvr>
                                      <p:to>
                                        <p:strVal val="visible"/>
                                      </p:to>
                                    </p:set>
                                    <p:animEffect transition="in" filter="fade">
                                      <p:cBhvr>
                                        <p:cTn id="56" dur="500"/>
                                        <p:tgtEl>
                                          <p:spTgt spid="11"/>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xit" presetSubtype="0" fill="hold" nodeType="clickEffect">
                                  <p:stCondLst>
                                    <p:cond delay="0"/>
                                  </p:stCondLst>
                                  <p:childTnLst>
                                    <p:animEffect transition="out" filter="fade">
                                      <p:cBhvr>
                                        <p:cTn id="60" dur="500"/>
                                        <p:tgtEl>
                                          <p:spTgt spid="10"/>
                                        </p:tgtEl>
                                      </p:cBhvr>
                                    </p:animEffect>
                                    <p:set>
                                      <p:cBhvr>
                                        <p:cTn id="61" dur="1" fill="hold">
                                          <p:stCondLst>
                                            <p:cond delay="499"/>
                                          </p:stCondLst>
                                        </p:cTn>
                                        <p:tgtEl>
                                          <p:spTgt spid="10"/>
                                        </p:tgtEl>
                                        <p:attrNameLst>
                                          <p:attrName>style.visibility</p:attrName>
                                        </p:attrNameLst>
                                      </p:cBhvr>
                                      <p:to>
                                        <p:strVal val="hidden"/>
                                      </p:to>
                                    </p:set>
                                  </p:childTnLst>
                                </p:cTn>
                              </p:par>
                              <p:par>
                                <p:cTn id="62" presetID="10" presetClass="exit" presetSubtype="0" fill="hold" nodeType="withEffect">
                                  <p:stCondLst>
                                    <p:cond delay="0"/>
                                  </p:stCondLst>
                                  <p:childTnLst>
                                    <p:animEffect transition="out" filter="fade">
                                      <p:cBhvr>
                                        <p:cTn id="63" dur="500"/>
                                        <p:tgtEl>
                                          <p:spTgt spid="11"/>
                                        </p:tgtEl>
                                      </p:cBhvr>
                                    </p:animEffect>
                                    <p:set>
                                      <p:cBhvr>
                                        <p:cTn id="64" dur="1" fill="hold">
                                          <p:stCondLst>
                                            <p:cond delay="49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3224" y="445025"/>
            <a:ext cx="7717525" cy="572700"/>
          </a:xfrm>
        </p:spPr>
        <p:txBody>
          <a:bodyPr/>
          <a:lstStyle/>
          <a:p>
            <a:r>
              <a:rPr lang="en-US" b="1" dirty="0" err="1">
                <a:latin typeface="+mj-lt"/>
              </a:rPr>
              <a:t>Thực</a:t>
            </a:r>
            <a:r>
              <a:rPr lang="en-US" b="1" dirty="0">
                <a:latin typeface="+mj-lt"/>
              </a:rPr>
              <a:t> </a:t>
            </a:r>
            <a:r>
              <a:rPr lang="en-US" b="1" dirty="0" err="1">
                <a:latin typeface="+mj-lt"/>
              </a:rPr>
              <a:t>nghiệm</a:t>
            </a:r>
            <a:r>
              <a:rPr lang="en-US" b="1" dirty="0">
                <a:latin typeface="+mj-lt"/>
              </a:rPr>
              <a:t> R – </a:t>
            </a:r>
            <a:r>
              <a:rPr lang="en-US" b="1" dirty="0" err="1">
                <a:latin typeface="+mj-lt"/>
              </a:rPr>
              <a:t>Biến</a:t>
            </a:r>
            <a:r>
              <a:rPr lang="en-US" b="1" dirty="0">
                <a:latin typeface="+mj-lt"/>
              </a:rPr>
              <a:t> </a:t>
            </a:r>
            <a:r>
              <a:rPr lang="en-US" b="1" dirty="0" err="1">
                <a:latin typeface="+mj-lt"/>
              </a:rPr>
              <a:t>nhị</a:t>
            </a:r>
            <a:r>
              <a:rPr lang="en-US" b="1" dirty="0">
                <a:latin typeface="+mj-lt"/>
              </a:rPr>
              <a:t> </a:t>
            </a:r>
            <a:r>
              <a:rPr lang="en-US" b="1" dirty="0" err="1">
                <a:latin typeface="+mj-lt"/>
              </a:rPr>
              <a:t>phân</a:t>
            </a:r>
            <a:endParaRPr lang="en-US" b="1" dirty="0">
              <a:latin typeface="+mj-lt"/>
            </a:endParaRPr>
          </a:p>
        </p:txBody>
      </p:sp>
      <p:pic>
        <p:nvPicPr>
          <p:cNvPr id="12" name="Picture 11"/>
          <p:cNvPicPr/>
          <p:nvPr/>
        </p:nvPicPr>
        <p:blipFill>
          <a:blip r:embed="rId2"/>
          <a:stretch>
            <a:fillRect/>
          </a:stretch>
        </p:blipFill>
        <p:spPr>
          <a:xfrm>
            <a:off x="1709723" y="1292444"/>
            <a:ext cx="5724525" cy="666750"/>
          </a:xfrm>
          <a:prstGeom prst="rect">
            <a:avLst/>
          </a:prstGeom>
        </p:spPr>
      </p:pic>
      <p:pic>
        <p:nvPicPr>
          <p:cNvPr id="13" name="Picture 12"/>
          <p:cNvPicPr/>
          <p:nvPr/>
        </p:nvPicPr>
        <p:blipFill>
          <a:blip r:embed="rId3"/>
          <a:stretch>
            <a:fillRect/>
          </a:stretch>
        </p:blipFill>
        <p:spPr>
          <a:xfrm>
            <a:off x="2366947" y="1959194"/>
            <a:ext cx="4410075" cy="2773680"/>
          </a:xfrm>
          <a:prstGeom prst="rect">
            <a:avLst/>
          </a:prstGeom>
        </p:spPr>
      </p:pic>
      <p:sp>
        <p:nvSpPr>
          <p:cNvPr id="3" name="Slide Number Placeholder 2">
            <a:extLst>
              <a:ext uri="{FF2B5EF4-FFF2-40B4-BE49-F238E27FC236}">
                <a16:creationId xmlns:a16="http://schemas.microsoft.com/office/drawing/2014/main" id="{76BD50B5-00A8-46F6-A785-92BE2C05415A}"/>
              </a:ext>
            </a:extLst>
          </p:cNvPr>
          <p:cNvSpPr>
            <a:spLocks noGrp="1"/>
          </p:cNvSpPr>
          <p:nvPr>
            <p:ph type="sldNum" sz="quarter" idx="10"/>
          </p:nvPr>
        </p:nvSpPr>
        <p:spPr/>
        <p:txBody>
          <a:bodyPr/>
          <a:lstStyle/>
          <a:p>
            <a:fld id="{D50E1D8B-DAD9-4457-9BB2-85013C3633ED}" type="slidenum">
              <a:rPr lang="vi-VN" smtClean="0"/>
              <a:t>36</a:t>
            </a:fld>
            <a:endParaRPr lang="vi-VN"/>
          </a:p>
        </p:txBody>
      </p:sp>
    </p:spTree>
    <p:extLst>
      <p:ext uri="{BB962C8B-B14F-4D97-AF65-F5344CB8AC3E}">
        <p14:creationId xmlns:p14="http://schemas.microsoft.com/office/powerpoint/2010/main" val="2650784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3224" y="445025"/>
            <a:ext cx="7717525" cy="572700"/>
          </a:xfrm>
        </p:spPr>
        <p:txBody>
          <a:bodyPr/>
          <a:lstStyle/>
          <a:p>
            <a:r>
              <a:rPr lang="en-US" b="1" dirty="0" err="1">
                <a:latin typeface="+mj-lt"/>
              </a:rPr>
              <a:t>Thực</a:t>
            </a:r>
            <a:r>
              <a:rPr lang="en-US" b="1" dirty="0">
                <a:latin typeface="+mj-lt"/>
              </a:rPr>
              <a:t> </a:t>
            </a:r>
            <a:r>
              <a:rPr lang="en-US" b="1" dirty="0" err="1">
                <a:latin typeface="+mj-lt"/>
              </a:rPr>
              <a:t>nghiệm</a:t>
            </a:r>
            <a:r>
              <a:rPr lang="en-US" b="1" dirty="0">
                <a:latin typeface="+mj-lt"/>
              </a:rPr>
              <a:t> R – </a:t>
            </a:r>
            <a:r>
              <a:rPr lang="en-US" b="1" dirty="0" err="1">
                <a:latin typeface="+mj-lt"/>
              </a:rPr>
              <a:t>Biến</a:t>
            </a:r>
            <a:r>
              <a:rPr lang="en-US" b="1" dirty="0">
                <a:latin typeface="+mj-lt"/>
              </a:rPr>
              <a:t> </a:t>
            </a:r>
            <a:r>
              <a:rPr lang="en-US" b="1" dirty="0" err="1">
                <a:latin typeface="+mj-lt"/>
              </a:rPr>
              <a:t>thứ</a:t>
            </a:r>
            <a:r>
              <a:rPr lang="en-US" b="1" dirty="0">
                <a:latin typeface="+mj-lt"/>
              </a:rPr>
              <a:t> </a:t>
            </a:r>
            <a:r>
              <a:rPr lang="en-US" b="1" dirty="0" err="1">
                <a:latin typeface="+mj-lt"/>
              </a:rPr>
              <a:t>bậc</a:t>
            </a:r>
            <a:endParaRPr lang="en-US" b="1" dirty="0">
              <a:latin typeface="+mj-lt"/>
            </a:endParaRPr>
          </a:p>
        </p:txBody>
      </p:sp>
      <p:pic>
        <p:nvPicPr>
          <p:cNvPr id="5" name="Picture 4"/>
          <p:cNvPicPr/>
          <p:nvPr/>
        </p:nvPicPr>
        <p:blipFill>
          <a:blip r:embed="rId2"/>
          <a:stretch>
            <a:fillRect/>
          </a:stretch>
        </p:blipFill>
        <p:spPr>
          <a:xfrm>
            <a:off x="1681148" y="1238907"/>
            <a:ext cx="5781675" cy="647700"/>
          </a:xfrm>
          <a:prstGeom prst="rect">
            <a:avLst/>
          </a:prstGeom>
        </p:spPr>
      </p:pic>
      <p:pic>
        <p:nvPicPr>
          <p:cNvPr id="6" name="Picture 5"/>
          <p:cNvPicPr/>
          <p:nvPr/>
        </p:nvPicPr>
        <p:blipFill>
          <a:blip r:embed="rId3"/>
          <a:stretch>
            <a:fillRect/>
          </a:stretch>
        </p:blipFill>
        <p:spPr>
          <a:xfrm>
            <a:off x="2233597" y="1886607"/>
            <a:ext cx="4676775" cy="2922905"/>
          </a:xfrm>
          <a:prstGeom prst="rect">
            <a:avLst/>
          </a:prstGeom>
        </p:spPr>
      </p:pic>
      <p:sp>
        <p:nvSpPr>
          <p:cNvPr id="3" name="Slide Number Placeholder 2">
            <a:extLst>
              <a:ext uri="{FF2B5EF4-FFF2-40B4-BE49-F238E27FC236}">
                <a16:creationId xmlns:a16="http://schemas.microsoft.com/office/drawing/2014/main" id="{B455DDC3-555A-4DC5-899D-9B52653738ED}"/>
              </a:ext>
            </a:extLst>
          </p:cNvPr>
          <p:cNvSpPr>
            <a:spLocks noGrp="1"/>
          </p:cNvSpPr>
          <p:nvPr>
            <p:ph type="sldNum" sz="quarter" idx="10"/>
          </p:nvPr>
        </p:nvSpPr>
        <p:spPr/>
        <p:txBody>
          <a:bodyPr/>
          <a:lstStyle/>
          <a:p>
            <a:fld id="{D50E1D8B-DAD9-4457-9BB2-85013C3633ED}" type="slidenum">
              <a:rPr lang="vi-VN" smtClean="0"/>
              <a:t>37</a:t>
            </a:fld>
            <a:endParaRPr lang="vi-VN"/>
          </a:p>
        </p:txBody>
      </p:sp>
    </p:spTree>
    <p:extLst>
      <p:ext uri="{BB962C8B-B14F-4D97-AF65-F5344CB8AC3E}">
        <p14:creationId xmlns:p14="http://schemas.microsoft.com/office/powerpoint/2010/main" val="3423457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3224" y="445025"/>
            <a:ext cx="7717525" cy="572700"/>
          </a:xfrm>
        </p:spPr>
        <p:txBody>
          <a:bodyPr/>
          <a:lstStyle/>
          <a:p>
            <a:r>
              <a:rPr lang="en-US" b="1" dirty="0" err="1">
                <a:latin typeface="+mj-lt"/>
              </a:rPr>
              <a:t>Thực</a:t>
            </a:r>
            <a:r>
              <a:rPr lang="en-US" b="1" dirty="0">
                <a:latin typeface="+mj-lt"/>
              </a:rPr>
              <a:t> </a:t>
            </a:r>
            <a:r>
              <a:rPr lang="en-US" b="1" dirty="0" err="1">
                <a:latin typeface="+mj-lt"/>
              </a:rPr>
              <a:t>nghiệm</a:t>
            </a:r>
            <a:r>
              <a:rPr lang="en-US" b="1" dirty="0">
                <a:latin typeface="+mj-lt"/>
              </a:rPr>
              <a:t> R – </a:t>
            </a:r>
            <a:r>
              <a:rPr lang="en-US" b="1" dirty="0" err="1">
                <a:latin typeface="+mj-lt"/>
              </a:rPr>
              <a:t>Đánh</a:t>
            </a:r>
            <a:r>
              <a:rPr lang="en-US" b="1" dirty="0">
                <a:latin typeface="+mj-lt"/>
              </a:rPr>
              <a:t> </a:t>
            </a:r>
            <a:r>
              <a:rPr lang="en-US" b="1" dirty="0" err="1">
                <a:latin typeface="+mj-lt"/>
              </a:rPr>
              <a:t>giá</a:t>
            </a:r>
            <a:endParaRPr lang="en-US" b="1" dirty="0">
              <a:latin typeface="+mj-lt"/>
            </a:endParaRPr>
          </a:p>
        </p:txBody>
      </p:sp>
      <p:pic>
        <p:nvPicPr>
          <p:cNvPr id="7" name="Picture 6"/>
          <p:cNvPicPr/>
          <p:nvPr/>
        </p:nvPicPr>
        <p:blipFill>
          <a:blip r:embed="rId2"/>
          <a:stretch>
            <a:fillRect/>
          </a:stretch>
        </p:blipFill>
        <p:spPr>
          <a:xfrm>
            <a:off x="304786" y="1362732"/>
            <a:ext cx="4267200" cy="1314450"/>
          </a:xfrm>
          <a:prstGeom prst="rect">
            <a:avLst/>
          </a:prstGeom>
        </p:spPr>
      </p:pic>
      <p:pic>
        <p:nvPicPr>
          <p:cNvPr id="8" name="Picture 7"/>
          <p:cNvPicPr/>
          <p:nvPr/>
        </p:nvPicPr>
        <p:blipFill>
          <a:blip r:embed="rId3"/>
          <a:stretch>
            <a:fillRect/>
          </a:stretch>
        </p:blipFill>
        <p:spPr>
          <a:xfrm>
            <a:off x="285736" y="3109420"/>
            <a:ext cx="4286250" cy="1152525"/>
          </a:xfrm>
          <a:prstGeom prst="rect">
            <a:avLst/>
          </a:prstGeom>
        </p:spPr>
      </p:pic>
      <p:pic>
        <p:nvPicPr>
          <p:cNvPr id="9" name="Picture 8"/>
          <p:cNvPicPr/>
          <p:nvPr/>
        </p:nvPicPr>
        <p:blipFill>
          <a:blip r:embed="rId4"/>
          <a:stretch>
            <a:fillRect/>
          </a:stretch>
        </p:blipFill>
        <p:spPr>
          <a:xfrm>
            <a:off x="4591036" y="3128470"/>
            <a:ext cx="4305300" cy="1133475"/>
          </a:xfrm>
          <a:prstGeom prst="rect">
            <a:avLst/>
          </a:prstGeom>
        </p:spPr>
      </p:pic>
      <p:pic>
        <p:nvPicPr>
          <p:cNvPr id="6" name="Picture 5"/>
          <p:cNvPicPr/>
          <p:nvPr/>
        </p:nvPicPr>
        <p:blipFill>
          <a:blip r:embed="rId5"/>
          <a:stretch>
            <a:fillRect/>
          </a:stretch>
        </p:blipFill>
        <p:spPr>
          <a:xfrm>
            <a:off x="5091098" y="1362732"/>
            <a:ext cx="3305175" cy="1485900"/>
          </a:xfrm>
          <a:prstGeom prst="rect">
            <a:avLst/>
          </a:prstGeom>
        </p:spPr>
      </p:pic>
      <p:sp>
        <p:nvSpPr>
          <p:cNvPr id="3" name="Slide Number Placeholder 2">
            <a:extLst>
              <a:ext uri="{FF2B5EF4-FFF2-40B4-BE49-F238E27FC236}">
                <a16:creationId xmlns:a16="http://schemas.microsoft.com/office/drawing/2014/main" id="{D1CBAE63-C36D-49E1-9D8D-A0586270FFEC}"/>
              </a:ext>
            </a:extLst>
          </p:cNvPr>
          <p:cNvSpPr>
            <a:spLocks noGrp="1"/>
          </p:cNvSpPr>
          <p:nvPr>
            <p:ph type="sldNum" sz="quarter" idx="10"/>
          </p:nvPr>
        </p:nvSpPr>
        <p:spPr/>
        <p:txBody>
          <a:bodyPr/>
          <a:lstStyle/>
          <a:p>
            <a:fld id="{D50E1D8B-DAD9-4457-9BB2-85013C3633ED}" type="slidenum">
              <a:rPr lang="vi-VN" smtClean="0"/>
              <a:t>38</a:t>
            </a:fld>
            <a:endParaRPr lang="vi-VN"/>
          </a:p>
        </p:txBody>
      </p:sp>
    </p:spTree>
    <p:extLst>
      <p:ext uri="{BB962C8B-B14F-4D97-AF65-F5344CB8AC3E}">
        <p14:creationId xmlns:p14="http://schemas.microsoft.com/office/powerpoint/2010/main" val="714757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Google Shape;297;p42"/>
          <p:cNvSpPr txBox="1">
            <a:spLocks noGrp="1"/>
          </p:cNvSpPr>
          <p:nvPr>
            <p:ph type="title"/>
          </p:nvPr>
        </p:nvSpPr>
        <p:spPr>
          <a:xfrm>
            <a:off x="974240" y="2898699"/>
            <a:ext cx="7195519" cy="648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dirty="0">
                <a:latin typeface="+mj-lt"/>
              </a:rPr>
              <a:t>Dữ liệu chuỗi thời gian &amp; mô hình ARIMA</a:t>
            </a:r>
            <a:endParaRPr b="1" dirty="0">
              <a:latin typeface="+mj-lt"/>
            </a:endParaRPr>
          </a:p>
        </p:txBody>
      </p:sp>
      <p:sp>
        <p:nvSpPr>
          <p:cNvPr id="298" name="Google Shape;298;p42"/>
          <p:cNvSpPr txBox="1">
            <a:spLocks noGrp="1"/>
          </p:cNvSpPr>
          <p:nvPr>
            <p:ph type="title" idx="2"/>
          </p:nvPr>
        </p:nvSpPr>
        <p:spPr>
          <a:xfrm>
            <a:off x="3746550" y="1478925"/>
            <a:ext cx="1650900" cy="978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dirty="0">
                <a:latin typeface="+mj-lt"/>
              </a:rPr>
              <a:t>05</a:t>
            </a:r>
            <a:endParaRPr b="1" dirty="0">
              <a:latin typeface="+mj-lt"/>
            </a:endParaRPr>
          </a:p>
        </p:txBody>
      </p:sp>
      <p:sp>
        <p:nvSpPr>
          <p:cNvPr id="2" name="Slide Number Placeholder 1">
            <a:extLst>
              <a:ext uri="{FF2B5EF4-FFF2-40B4-BE49-F238E27FC236}">
                <a16:creationId xmlns:a16="http://schemas.microsoft.com/office/drawing/2014/main" id="{5F0CD6F3-91E9-40C9-950C-EA59EA495BBB}"/>
              </a:ext>
            </a:extLst>
          </p:cNvPr>
          <p:cNvSpPr>
            <a:spLocks noGrp="1"/>
          </p:cNvSpPr>
          <p:nvPr>
            <p:ph type="sldNum" sz="quarter" idx="10"/>
          </p:nvPr>
        </p:nvSpPr>
        <p:spPr/>
        <p:txBody>
          <a:bodyPr/>
          <a:lstStyle/>
          <a:p>
            <a:fld id="{D50E1D8B-DAD9-4457-9BB2-85013C3633ED}" type="slidenum">
              <a:rPr lang="vi-VN" smtClean="0"/>
              <a:t>39</a:t>
            </a:fld>
            <a:endParaRPr lang="vi-VN"/>
          </a:p>
        </p:txBody>
      </p:sp>
    </p:spTree>
    <p:extLst>
      <p:ext uri="{BB962C8B-B14F-4D97-AF65-F5344CB8AC3E}">
        <p14:creationId xmlns:p14="http://schemas.microsoft.com/office/powerpoint/2010/main" val="30641640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3224" y="445025"/>
            <a:ext cx="7717525" cy="572700"/>
          </a:xfrm>
        </p:spPr>
        <p:txBody>
          <a:bodyPr/>
          <a:lstStyle/>
          <a:p>
            <a:r>
              <a:rPr lang="en-US" b="1" dirty="0" err="1">
                <a:latin typeface="+mj-lt"/>
              </a:rPr>
              <a:t>Khái</a:t>
            </a:r>
            <a:r>
              <a:rPr lang="en-US" b="1" dirty="0">
                <a:latin typeface="+mj-lt"/>
              </a:rPr>
              <a:t> </a:t>
            </a:r>
            <a:r>
              <a:rPr lang="en-US" b="1" dirty="0" err="1">
                <a:latin typeface="+mj-lt"/>
              </a:rPr>
              <a:t>niệm</a:t>
            </a:r>
            <a:r>
              <a:rPr lang="en-US" b="1" dirty="0">
                <a:latin typeface="+mj-lt"/>
              </a:rPr>
              <a:t> – </a:t>
            </a:r>
            <a:r>
              <a:rPr lang="en-US" b="1" dirty="0" err="1">
                <a:latin typeface="+mj-lt"/>
              </a:rPr>
              <a:t>Hồi</a:t>
            </a:r>
            <a:r>
              <a:rPr lang="en-US" b="1" dirty="0">
                <a:latin typeface="+mj-lt"/>
              </a:rPr>
              <a:t> </a:t>
            </a:r>
            <a:r>
              <a:rPr lang="en-US" b="1" dirty="0" err="1">
                <a:latin typeface="+mj-lt"/>
              </a:rPr>
              <a:t>quy</a:t>
            </a:r>
            <a:r>
              <a:rPr lang="en-US" b="1" dirty="0">
                <a:latin typeface="+mj-lt"/>
              </a:rPr>
              <a:t> </a:t>
            </a:r>
            <a:r>
              <a:rPr lang="en-US" b="1" dirty="0" err="1">
                <a:latin typeface="+mj-lt"/>
              </a:rPr>
              <a:t>tuyến</a:t>
            </a:r>
            <a:r>
              <a:rPr lang="en-US" b="1" dirty="0">
                <a:latin typeface="+mj-lt"/>
              </a:rPr>
              <a:t> </a:t>
            </a:r>
            <a:r>
              <a:rPr lang="en-US" b="1" dirty="0" err="1">
                <a:latin typeface="+mj-lt"/>
              </a:rPr>
              <a:t>tính</a:t>
            </a:r>
            <a:r>
              <a:rPr lang="en-US" b="1" dirty="0">
                <a:latin typeface="+mj-lt"/>
              </a:rPr>
              <a:t> </a:t>
            </a:r>
            <a:r>
              <a:rPr lang="en-US" b="1" dirty="0" err="1">
                <a:latin typeface="+mj-lt"/>
              </a:rPr>
              <a:t>đơn</a:t>
            </a:r>
            <a:r>
              <a:rPr lang="en-US" b="1" dirty="0">
                <a:latin typeface="+mj-lt"/>
              </a:rPr>
              <a:t> </a:t>
            </a:r>
            <a:r>
              <a:rPr lang="en-US" b="1" dirty="0" err="1">
                <a:latin typeface="+mj-lt"/>
              </a:rPr>
              <a:t>biến</a:t>
            </a:r>
            <a:endParaRPr lang="en-US" b="1" dirty="0">
              <a:latin typeface="+mj-lt"/>
            </a:endParaRPr>
          </a:p>
        </p:txBody>
      </p:sp>
      <p:sp>
        <p:nvSpPr>
          <p:cNvPr id="5" name="Google Shape;321;p44"/>
          <p:cNvSpPr txBox="1">
            <a:spLocks/>
          </p:cNvSpPr>
          <p:nvPr/>
        </p:nvSpPr>
        <p:spPr>
          <a:xfrm>
            <a:off x="4705825" y="2714386"/>
            <a:ext cx="3626251" cy="357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800"/>
              <a:buFont typeface="Lato"/>
              <a:buChar char="●"/>
              <a:defRPr sz="1100" b="0" i="0" u="none" strike="noStrike" cap="none">
                <a:solidFill>
                  <a:schemeClr val="dk2"/>
                </a:solidFill>
                <a:latin typeface="Montserrat"/>
                <a:ea typeface="Montserrat"/>
                <a:cs typeface="Montserrat"/>
                <a:sym typeface="Montserrat"/>
              </a:defRPr>
            </a:lvl1pPr>
            <a:lvl2pPr marL="914400" marR="0" lvl="1" indent="-317500" algn="l" rtl="0">
              <a:lnSpc>
                <a:spcPct val="115000"/>
              </a:lnSpc>
              <a:spcBef>
                <a:spcPts val="0"/>
              </a:spcBef>
              <a:spcAft>
                <a:spcPts val="0"/>
              </a:spcAft>
              <a:buClr>
                <a:schemeClr val="dk1"/>
              </a:buClr>
              <a:buSzPts val="1400"/>
              <a:buFont typeface="Lato"/>
              <a:buChar char="○"/>
              <a:defRPr sz="1400" b="0" i="0" u="none" strike="noStrike" cap="none">
                <a:solidFill>
                  <a:schemeClr val="dk2"/>
                </a:solidFill>
                <a:latin typeface="Montserrat"/>
                <a:ea typeface="Montserrat"/>
                <a:cs typeface="Montserrat"/>
                <a:sym typeface="Montserrat"/>
              </a:defRPr>
            </a:lvl2pPr>
            <a:lvl3pPr marL="1371600" marR="0" lvl="2" indent="-317500" algn="l" rtl="0">
              <a:lnSpc>
                <a:spcPct val="115000"/>
              </a:lnSpc>
              <a:spcBef>
                <a:spcPts val="0"/>
              </a:spcBef>
              <a:spcAft>
                <a:spcPts val="0"/>
              </a:spcAft>
              <a:buClr>
                <a:schemeClr val="dk1"/>
              </a:buClr>
              <a:buSzPts val="1400"/>
              <a:buFont typeface="Lato"/>
              <a:buChar char="■"/>
              <a:defRPr sz="1400" b="0" i="0" u="none" strike="noStrike" cap="none">
                <a:solidFill>
                  <a:schemeClr val="dk2"/>
                </a:solidFill>
                <a:latin typeface="Montserrat"/>
                <a:ea typeface="Montserrat"/>
                <a:cs typeface="Montserrat"/>
                <a:sym typeface="Montserrat"/>
              </a:defRPr>
            </a:lvl3pPr>
            <a:lvl4pPr marL="1828800" marR="0" lvl="3" indent="-317500" algn="l" rtl="0">
              <a:lnSpc>
                <a:spcPct val="115000"/>
              </a:lnSpc>
              <a:spcBef>
                <a:spcPts val="0"/>
              </a:spcBef>
              <a:spcAft>
                <a:spcPts val="0"/>
              </a:spcAft>
              <a:buClr>
                <a:schemeClr val="dk1"/>
              </a:buClr>
              <a:buSzPts val="1400"/>
              <a:buFont typeface="Lato"/>
              <a:buChar char="●"/>
              <a:defRPr sz="1400" b="0" i="0" u="none" strike="noStrike" cap="none">
                <a:solidFill>
                  <a:schemeClr val="dk2"/>
                </a:solidFill>
                <a:latin typeface="Montserrat"/>
                <a:ea typeface="Montserrat"/>
                <a:cs typeface="Montserrat"/>
                <a:sym typeface="Montserrat"/>
              </a:defRPr>
            </a:lvl4pPr>
            <a:lvl5pPr marL="2286000" marR="0" lvl="4" indent="-317500" algn="l" rtl="0">
              <a:lnSpc>
                <a:spcPct val="115000"/>
              </a:lnSpc>
              <a:spcBef>
                <a:spcPts val="0"/>
              </a:spcBef>
              <a:spcAft>
                <a:spcPts val="0"/>
              </a:spcAft>
              <a:buClr>
                <a:schemeClr val="dk1"/>
              </a:buClr>
              <a:buSzPts val="1400"/>
              <a:buFont typeface="Lato"/>
              <a:buChar char="○"/>
              <a:defRPr sz="1400" b="0" i="0" u="none" strike="noStrike" cap="none">
                <a:solidFill>
                  <a:schemeClr val="dk2"/>
                </a:solidFill>
                <a:latin typeface="Montserrat"/>
                <a:ea typeface="Montserrat"/>
                <a:cs typeface="Montserrat"/>
                <a:sym typeface="Montserrat"/>
              </a:defRPr>
            </a:lvl5pPr>
            <a:lvl6pPr marL="2743200" marR="0" lvl="5" indent="-317500" algn="l" rtl="0">
              <a:lnSpc>
                <a:spcPct val="115000"/>
              </a:lnSpc>
              <a:spcBef>
                <a:spcPts val="0"/>
              </a:spcBef>
              <a:spcAft>
                <a:spcPts val="0"/>
              </a:spcAft>
              <a:buClr>
                <a:schemeClr val="dk1"/>
              </a:buClr>
              <a:buSzPts val="1400"/>
              <a:buFont typeface="Lato"/>
              <a:buChar char="■"/>
              <a:defRPr sz="1400" b="0" i="0" u="none" strike="noStrike" cap="none">
                <a:solidFill>
                  <a:schemeClr val="dk2"/>
                </a:solidFill>
                <a:latin typeface="Montserrat"/>
                <a:ea typeface="Montserrat"/>
                <a:cs typeface="Montserrat"/>
                <a:sym typeface="Montserrat"/>
              </a:defRPr>
            </a:lvl6pPr>
            <a:lvl7pPr marL="3200400" marR="0" lvl="6" indent="-317500" algn="l" rtl="0">
              <a:lnSpc>
                <a:spcPct val="115000"/>
              </a:lnSpc>
              <a:spcBef>
                <a:spcPts val="0"/>
              </a:spcBef>
              <a:spcAft>
                <a:spcPts val="0"/>
              </a:spcAft>
              <a:buClr>
                <a:schemeClr val="dk1"/>
              </a:buClr>
              <a:buSzPts val="1400"/>
              <a:buFont typeface="Lato"/>
              <a:buChar char="●"/>
              <a:defRPr sz="1400" b="0" i="0" u="none" strike="noStrike" cap="none">
                <a:solidFill>
                  <a:schemeClr val="dk2"/>
                </a:solidFill>
                <a:latin typeface="Montserrat"/>
                <a:ea typeface="Montserrat"/>
                <a:cs typeface="Montserrat"/>
                <a:sym typeface="Montserrat"/>
              </a:defRPr>
            </a:lvl7pPr>
            <a:lvl8pPr marL="3657600" marR="0" lvl="7" indent="-317500" algn="l" rtl="0">
              <a:lnSpc>
                <a:spcPct val="115000"/>
              </a:lnSpc>
              <a:spcBef>
                <a:spcPts val="0"/>
              </a:spcBef>
              <a:spcAft>
                <a:spcPts val="0"/>
              </a:spcAft>
              <a:buClr>
                <a:schemeClr val="dk1"/>
              </a:buClr>
              <a:buSzPts val="1400"/>
              <a:buFont typeface="Lato"/>
              <a:buChar char="○"/>
              <a:defRPr sz="1400" b="0" i="0" u="none" strike="noStrike" cap="none">
                <a:solidFill>
                  <a:schemeClr val="dk2"/>
                </a:solidFill>
                <a:latin typeface="Montserrat"/>
                <a:ea typeface="Montserrat"/>
                <a:cs typeface="Montserrat"/>
                <a:sym typeface="Montserrat"/>
              </a:defRPr>
            </a:lvl8pPr>
            <a:lvl9pPr marL="4114800" marR="0" lvl="8" indent="-317500" algn="l" rtl="0">
              <a:lnSpc>
                <a:spcPct val="115000"/>
              </a:lnSpc>
              <a:spcBef>
                <a:spcPts val="0"/>
              </a:spcBef>
              <a:spcAft>
                <a:spcPts val="0"/>
              </a:spcAft>
              <a:buClr>
                <a:schemeClr val="dk1"/>
              </a:buClr>
              <a:buSzPts val="1400"/>
              <a:buFont typeface="Lato"/>
              <a:buChar char="■"/>
              <a:defRPr sz="1400" b="0" i="0" u="none" strike="noStrike" cap="none">
                <a:solidFill>
                  <a:schemeClr val="dk2"/>
                </a:solidFill>
                <a:latin typeface="Montserrat"/>
                <a:ea typeface="Montserrat"/>
                <a:cs typeface="Montserrat"/>
                <a:sym typeface="Montserrat"/>
              </a:defRPr>
            </a:lvl9pPr>
          </a:lstStyle>
          <a:p>
            <a:pPr marL="0" indent="0" algn="ctr">
              <a:buFont typeface="Lato"/>
              <a:buNone/>
            </a:pPr>
            <a:r>
              <a:rPr lang="en-US" sz="2400" b="1" i="1" dirty="0" err="1">
                <a:solidFill>
                  <a:srgbClr val="000000"/>
                </a:solidFill>
                <a:latin typeface="+mj-lt"/>
                <a:ea typeface="Segoe UI" panose="020B0502040204020203" pitchFamily="34" charset="0"/>
              </a:rPr>
              <a:t>Phần</a:t>
            </a:r>
            <a:r>
              <a:rPr lang="en-US" sz="2400" b="1" i="1" dirty="0">
                <a:solidFill>
                  <a:srgbClr val="000000"/>
                </a:solidFill>
                <a:latin typeface="+mj-lt"/>
                <a:ea typeface="Segoe UI" panose="020B0502040204020203" pitchFamily="34" charset="0"/>
              </a:rPr>
              <a:t> </a:t>
            </a:r>
            <a:r>
              <a:rPr lang="en-US" sz="2400" b="1" i="1" dirty="0" err="1">
                <a:solidFill>
                  <a:srgbClr val="000000"/>
                </a:solidFill>
                <a:latin typeface="+mj-lt"/>
                <a:ea typeface="Segoe UI" panose="020B0502040204020203" pitchFamily="34" charset="0"/>
              </a:rPr>
              <a:t>sai</a:t>
            </a:r>
            <a:r>
              <a:rPr lang="en-US" sz="2400" b="1" i="1" dirty="0">
                <a:solidFill>
                  <a:srgbClr val="000000"/>
                </a:solidFill>
                <a:latin typeface="+mj-lt"/>
                <a:ea typeface="Segoe UI" panose="020B0502040204020203" pitchFamily="34" charset="0"/>
              </a:rPr>
              <a:t> </a:t>
            </a:r>
            <a:r>
              <a:rPr lang="en-US" sz="2400" b="1" i="1" dirty="0" err="1">
                <a:solidFill>
                  <a:srgbClr val="000000"/>
                </a:solidFill>
                <a:latin typeface="+mj-lt"/>
                <a:ea typeface="Segoe UI" panose="020B0502040204020203" pitchFamily="34" charset="0"/>
              </a:rPr>
              <a:t>số</a:t>
            </a:r>
            <a:r>
              <a:rPr lang="en-US" sz="2400" b="1" i="1" dirty="0">
                <a:solidFill>
                  <a:srgbClr val="000000"/>
                </a:solidFill>
                <a:latin typeface="+mj-lt"/>
                <a:ea typeface="Segoe UI" panose="020B0502040204020203" pitchFamily="34" charset="0"/>
              </a:rPr>
              <a:t> </a:t>
            </a:r>
            <a:r>
              <a:rPr lang="en-US" sz="2400" b="1" i="1" dirty="0" err="1">
                <a:solidFill>
                  <a:srgbClr val="000000"/>
                </a:solidFill>
                <a:latin typeface="+mj-lt"/>
                <a:ea typeface="Segoe UI" panose="020B0502040204020203" pitchFamily="34" charset="0"/>
              </a:rPr>
              <a:t>ngẫu</a:t>
            </a:r>
            <a:r>
              <a:rPr lang="en-US" sz="2400" b="1" i="1" dirty="0">
                <a:solidFill>
                  <a:srgbClr val="000000"/>
                </a:solidFill>
                <a:latin typeface="+mj-lt"/>
                <a:ea typeface="Segoe UI" panose="020B0502040204020203" pitchFamily="34" charset="0"/>
              </a:rPr>
              <a:t> </a:t>
            </a:r>
            <a:r>
              <a:rPr lang="en-US" sz="2400" b="1" i="1" dirty="0" err="1">
                <a:solidFill>
                  <a:srgbClr val="000000"/>
                </a:solidFill>
                <a:latin typeface="+mj-lt"/>
                <a:ea typeface="Segoe UI" panose="020B0502040204020203" pitchFamily="34" charset="0"/>
              </a:rPr>
              <a:t>nhiên</a:t>
            </a:r>
            <a:r>
              <a:rPr lang="en-US" sz="2400" b="1" i="1" dirty="0">
                <a:solidFill>
                  <a:srgbClr val="000000"/>
                </a:solidFill>
                <a:latin typeface="+mj-lt"/>
                <a:ea typeface="Segoe UI" panose="020B0502040204020203" pitchFamily="34" charset="0"/>
              </a:rPr>
              <a:t> </a:t>
            </a:r>
            <a:endParaRPr lang="en-US" sz="2400" b="1" i="1" dirty="0">
              <a:latin typeface="+mj-lt"/>
            </a:endParaRPr>
          </a:p>
        </p:txBody>
      </p:sp>
      <p:sp>
        <p:nvSpPr>
          <p:cNvPr id="6" name="Google Shape;322;p44"/>
          <p:cNvSpPr txBox="1">
            <a:spLocks/>
          </p:cNvSpPr>
          <p:nvPr/>
        </p:nvSpPr>
        <p:spPr>
          <a:xfrm>
            <a:off x="4671241" y="3264616"/>
            <a:ext cx="3515831" cy="9021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l-GR" sz="2400" b="1" dirty="0">
                <a:latin typeface="+mj-lt"/>
                <a:ea typeface="Segoe UI" panose="020B0502040204020203" pitchFamily="34" charset="0"/>
                <a:cs typeface="Times New Roman" panose="02020603050405020304" pitchFamily="18" charset="0"/>
              </a:rPr>
              <a:t>ε</a:t>
            </a:r>
            <a:r>
              <a:rPr lang="el-GR" sz="2400" dirty="0">
                <a:latin typeface="+mj-lt"/>
                <a:ea typeface="Segoe UI" panose="020B0502040204020203" pitchFamily="34" charset="0"/>
              </a:rPr>
              <a:t> </a:t>
            </a:r>
            <a:r>
              <a:rPr lang="vi-VN" sz="2400" dirty="0">
                <a:latin typeface="+mn-lt"/>
                <a:ea typeface="Segoe UI" panose="020B0502040204020203" pitchFamily="34" charset="0"/>
              </a:rPr>
              <a:t>thể hiện giá trị của các yếu tố khác không thể nghiên cứu hết </a:t>
            </a:r>
            <a:endParaRPr lang="vi-VN" sz="2400" dirty="0">
              <a:latin typeface="+mn-lt"/>
            </a:endParaRPr>
          </a:p>
        </p:txBody>
      </p:sp>
      <p:sp>
        <p:nvSpPr>
          <p:cNvPr id="7" name="Google Shape;323;p44"/>
          <p:cNvSpPr txBox="1">
            <a:spLocks/>
          </p:cNvSpPr>
          <p:nvPr/>
        </p:nvSpPr>
        <p:spPr>
          <a:xfrm>
            <a:off x="1352370" y="2691518"/>
            <a:ext cx="2486100" cy="3570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400" b="1" i="1" dirty="0" err="1">
                <a:latin typeface="+mj-lt"/>
              </a:rPr>
              <a:t>Phần</a:t>
            </a:r>
            <a:r>
              <a:rPr lang="en-US" sz="2400" b="1" i="1" dirty="0">
                <a:latin typeface="+mj-lt"/>
              </a:rPr>
              <a:t> </a:t>
            </a:r>
            <a:r>
              <a:rPr lang="en-US" sz="2400" b="1" i="1" dirty="0" err="1">
                <a:latin typeface="+mj-lt"/>
              </a:rPr>
              <a:t>xác</a:t>
            </a:r>
            <a:r>
              <a:rPr lang="en-US" sz="2400" b="1" i="1" dirty="0">
                <a:latin typeface="+mj-lt"/>
              </a:rPr>
              <a:t> </a:t>
            </a:r>
            <a:r>
              <a:rPr lang="en-US" sz="2400" b="1" i="1" dirty="0" err="1">
                <a:latin typeface="+mj-lt"/>
              </a:rPr>
              <a:t>định</a:t>
            </a:r>
            <a:endParaRPr lang="en-US" sz="2400" b="1" i="1" dirty="0">
              <a:latin typeface="+mj-lt"/>
            </a:endParaRPr>
          </a:p>
        </p:txBody>
      </p:sp>
      <mc:AlternateContent xmlns:mc="http://schemas.openxmlformats.org/markup-compatibility/2006" xmlns:a14="http://schemas.microsoft.com/office/drawing/2010/main">
        <mc:Choice Requires="a14">
          <p:sp>
            <p:nvSpPr>
              <p:cNvPr id="8" name="Google Shape;324;p44"/>
              <p:cNvSpPr txBox="1">
                <a:spLocks/>
              </p:cNvSpPr>
              <p:nvPr/>
            </p:nvSpPr>
            <p:spPr>
              <a:xfrm>
                <a:off x="931858" y="3267276"/>
                <a:ext cx="3211978" cy="9021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14:m>
                  <m:oMath xmlns:m="http://schemas.openxmlformats.org/officeDocument/2006/math">
                    <m:sSub>
                      <m:sSubPr>
                        <m:ctrlPr>
                          <a:rPr lang="en-US" b="1" i="1" smtClean="0">
                            <a:latin typeface="Cambria Math" panose="02040503050406030204" pitchFamily="18" charset="0"/>
                            <a:cs typeface="Times New Roman" panose="02020603050405020304" pitchFamily="18" charset="0"/>
                          </a:rPr>
                        </m:ctrlPr>
                      </m:sSubPr>
                      <m:e>
                        <m:r>
                          <a:rPr lang="en-US" sz="1800" b="1" i="1">
                            <a:latin typeface="Cambria Math" panose="02040503050406030204" pitchFamily="18" charset="0"/>
                            <a:ea typeface="SimSun" panose="02010600030101010101" pitchFamily="2" charset="-122"/>
                            <a:cs typeface="Times New Roman" panose="02020603050405020304" pitchFamily="18" charset="0"/>
                          </a:rPr>
                          <m:t>𝛃</m:t>
                        </m:r>
                      </m:e>
                      <m:sub>
                        <m:r>
                          <a:rPr lang="en-US" sz="1800" b="1" i="1">
                            <a:latin typeface="Cambria Math" panose="02040503050406030204" pitchFamily="18" charset="0"/>
                            <a:ea typeface="SimSun" panose="02010600030101010101" pitchFamily="2" charset="-122"/>
                            <a:cs typeface="Times New Roman" panose="02020603050405020304" pitchFamily="18" charset="0"/>
                          </a:rPr>
                          <m:t>𝟎</m:t>
                        </m:r>
                      </m:sub>
                    </m:sSub>
                    <m:r>
                      <a:rPr lang="en-US" sz="1800" b="1">
                        <a:latin typeface="Cambria Math" panose="02040503050406030204" pitchFamily="18" charset="0"/>
                        <a:ea typeface="SimSun" panose="02010600030101010101" pitchFamily="2" charset="-122"/>
                        <a:cs typeface="Times New Roman" panose="02020603050405020304" pitchFamily="18" charset="0"/>
                      </a:rPr>
                      <m:t> + </m:t>
                    </m:r>
                    <m:sSub>
                      <m:sSubPr>
                        <m:ctrlPr>
                          <a:rPr lang="en-US" b="1" i="1">
                            <a:latin typeface="Cambria Math" panose="02040503050406030204" pitchFamily="18" charset="0"/>
                            <a:cs typeface="Times New Roman" panose="02020603050405020304" pitchFamily="18" charset="0"/>
                          </a:rPr>
                        </m:ctrlPr>
                      </m:sSubPr>
                      <m:e>
                        <m:r>
                          <a:rPr lang="en-US" sz="1800" b="1" i="1">
                            <a:latin typeface="Cambria Math" panose="02040503050406030204" pitchFamily="18" charset="0"/>
                            <a:ea typeface="SimSun" panose="02010600030101010101" pitchFamily="2" charset="-122"/>
                            <a:cs typeface="Times New Roman" panose="02020603050405020304" pitchFamily="18" charset="0"/>
                          </a:rPr>
                          <m:t>𝛃</m:t>
                        </m:r>
                      </m:e>
                      <m:sub>
                        <m:r>
                          <a:rPr lang="en-US" sz="1800" b="1" i="1">
                            <a:latin typeface="Cambria Math" panose="02040503050406030204" pitchFamily="18" charset="0"/>
                            <a:ea typeface="SimSun" panose="02010600030101010101" pitchFamily="2" charset="-122"/>
                            <a:cs typeface="Times New Roman" panose="02020603050405020304" pitchFamily="18" charset="0"/>
                          </a:rPr>
                          <m:t>𝟏</m:t>
                        </m:r>
                      </m:sub>
                    </m:sSub>
                    <m:r>
                      <a:rPr lang="en-US" sz="1800" b="1" i="1">
                        <a:latin typeface="Cambria Math" panose="02040503050406030204" pitchFamily="18" charset="0"/>
                        <a:ea typeface="SimSun" panose="02010600030101010101" pitchFamily="2" charset="-122"/>
                        <a:cs typeface="Times New Roman" panose="02020603050405020304" pitchFamily="18" charset="0"/>
                      </a:rPr>
                      <m:t>𝐗</m:t>
                    </m:r>
                  </m:oMath>
                </a14:m>
                <a:r>
                  <a:rPr lang="en-US" sz="1800" b="1" dirty="0">
                    <a:latin typeface="+mj-lt"/>
                    <a:ea typeface="DengXian" panose="02010600030101010101" pitchFamily="2" charset="-122"/>
                  </a:rPr>
                  <a:t> </a:t>
                </a:r>
                <a:r>
                  <a:rPr lang="en-US" sz="2400" dirty="0" err="1">
                    <a:latin typeface="+mj-lt"/>
                    <a:ea typeface="Segoe UI" panose="020B0502040204020203" pitchFamily="34" charset="0"/>
                  </a:rPr>
                  <a:t>biểu</a:t>
                </a:r>
                <a:r>
                  <a:rPr lang="en-US" sz="2400" dirty="0">
                    <a:latin typeface="+mj-lt"/>
                    <a:ea typeface="Segoe UI" panose="020B0502040204020203" pitchFamily="34" charset="0"/>
                  </a:rPr>
                  <a:t> </a:t>
                </a:r>
                <a:r>
                  <a:rPr lang="en-US" sz="2400" dirty="0" err="1">
                    <a:latin typeface="+mj-lt"/>
                    <a:ea typeface="Segoe UI" panose="020B0502040204020203" pitchFamily="34" charset="0"/>
                  </a:rPr>
                  <a:t>diễn</a:t>
                </a:r>
                <a:r>
                  <a:rPr lang="en-US" sz="2400" dirty="0">
                    <a:latin typeface="+mj-lt"/>
                    <a:ea typeface="Segoe UI" panose="020B0502040204020203" pitchFamily="34" charset="0"/>
                  </a:rPr>
                  <a:t> </a:t>
                </a:r>
                <a:r>
                  <a:rPr lang="en-US" sz="2400" dirty="0" err="1">
                    <a:latin typeface="+mj-lt"/>
                    <a:ea typeface="Segoe UI" panose="020B0502040204020203" pitchFamily="34" charset="0"/>
                  </a:rPr>
                  <a:t>mối</a:t>
                </a:r>
                <a:r>
                  <a:rPr lang="en-US" sz="2400" dirty="0">
                    <a:latin typeface="+mj-lt"/>
                    <a:ea typeface="Segoe UI" panose="020B0502040204020203" pitchFamily="34" charset="0"/>
                  </a:rPr>
                  <a:t> </a:t>
                </a:r>
                <a:r>
                  <a:rPr lang="en-US" sz="2400" dirty="0" err="1">
                    <a:latin typeface="+mj-lt"/>
                    <a:ea typeface="Segoe UI" panose="020B0502040204020203" pitchFamily="34" charset="0"/>
                  </a:rPr>
                  <a:t>quan</a:t>
                </a:r>
                <a:r>
                  <a:rPr lang="en-US" sz="2400" dirty="0">
                    <a:latin typeface="+mj-lt"/>
                    <a:ea typeface="Segoe UI" panose="020B0502040204020203" pitchFamily="34" charset="0"/>
                  </a:rPr>
                  <a:t> </a:t>
                </a:r>
                <a:r>
                  <a:rPr lang="en-US" sz="2400" dirty="0" err="1">
                    <a:latin typeface="+mj-lt"/>
                    <a:ea typeface="Segoe UI" panose="020B0502040204020203" pitchFamily="34" charset="0"/>
                  </a:rPr>
                  <a:t>hệ</a:t>
                </a:r>
                <a:r>
                  <a:rPr lang="en-US" sz="2400" dirty="0">
                    <a:latin typeface="+mj-lt"/>
                    <a:ea typeface="Segoe UI" panose="020B0502040204020203" pitchFamily="34" charset="0"/>
                  </a:rPr>
                  <a:t> </a:t>
                </a:r>
                <a:r>
                  <a:rPr lang="en-US" sz="2400" dirty="0" err="1">
                    <a:latin typeface="+mj-lt"/>
                    <a:ea typeface="Segoe UI" panose="020B0502040204020203" pitchFamily="34" charset="0"/>
                  </a:rPr>
                  <a:t>đường</a:t>
                </a:r>
                <a:r>
                  <a:rPr lang="en-US" sz="2400" dirty="0">
                    <a:latin typeface="+mj-lt"/>
                    <a:ea typeface="Segoe UI" panose="020B0502040204020203" pitchFamily="34" charset="0"/>
                  </a:rPr>
                  <a:t> </a:t>
                </a:r>
                <a:r>
                  <a:rPr lang="en-US" sz="2400" dirty="0" err="1">
                    <a:latin typeface="+mj-lt"/>
                    <a:ea typeface="Segoe UI" panose="020B0502040204020203" pitchFamily="34" charset="0"/>
                  </a:rPr>
                  <a:t>thẳng</a:t>
                </a:r>
                <a:endParaRPr lang="en-US" sz="2400" dirty="0">
                  <a:latin typeface="+mj-lt"/>
                </a:endParaRPr>
              </a:p>
            </p:txBody>
          </p:sp>
        </mc:Choice>
        <mc:Fallback xmlns="">
          <p:sp>
            <p:nvSpPr>
              <p:cNvPr id="8" name="Google Shape;324;p44"/>
              <p:cNvSpPr txBox="1">
                <a:spLocks noRot="1" noChangeAspect="1" noMove="1" noResize="1" noEditPoints="1" noAdjustHandles="1" noChangeArrowheads="1" noChangeShapeType="1" noTextEdit="1"/>
              </p:cNvSpPr>
              <p:nvPr/>
            </p:nvSpPr>
            <p:spPr>
              <a:xfrm>
                <a:off x="931858" y="3267276"/>
                <a:ext cx="3211978" cy="902100"/>
              </a:xfrm>
              <a:prstGeom prst="rect">
                <a:avLst/>
              </a:prstGeom>
              <a:blipFill>
                <a:blip r:embed="rId2"/>
                <a:stretch>
                  <a:fillRect l="-1898" r="-1708" b="-12162"/>
                </a:stretch>
              </a:blipFill>
            </p:spPr>
            <p:txBody>
              <a:bodyPr/>
              <a:lstStyle/>
              <a:p>
                <a:r>
                  <a:rPr lang="en-US">
                    <a:noFill/>
                  </a:rPr>
                  <a:t> </a:t>
                </a:r>
              </a:p>
            </p:txBody>
          </p:sp>
        </mc:Fallback>
      </mc:AlternateContent>
      <p:grpSp>
        <p:nvGrpSpPr>
          <p:cNvPr id="9" name="Google Shape;325;p44"/>
          <p:cNvGrpSpPr/>
          <p:nvPr/>
        </p:nvGrpSpPr>
        <p:grpSpPr>
          <a:xfrm>
            <a:off x="2369417" y="2053813"/>
            <a:ext cx="396433" cy="393649"/>
            <a:chOff x="-63250675" y="3744075"/>
            <a:chExt cx="320350" cy="318100"/>
          </a:xfrm>
        </p:grpSpPr>
        <p:sp>
          <p:nvSpPr>
            <p:cNvPr id="10" name="Google Shape;326;p44"/>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1" name="Google Shape;327;p44"/>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2" name="Google Shape;328;p44"/>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grpSp>
      <p:grpSp>
        <p:nvGrpSpPr>
          <p:cNvPr id="13" name="Google Shape;329;p44"/>
          <p:cNvGrpSpPr/>
          <p:nvPr/>
        </p:nvGrpSpPr>
        <p:grpSpPr>
          <a:xfrm>
            <a:off x="6237753" y="2096074"/>
            <a:ext cx="282707" cy="392844"/>
            <a:chOff x="-64001300" y="4093650"/>
            <a:chExt cx="228450" cy="317450"/>
          </a:xfrm>
        </p:grpSpPr>
        <p:sp>
          <p:nvSpPr>
            <p:cNvPr id="14" name="Google Shape;330;p44"/>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5" name="Google Shape;331;p44"/>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6" name="Google Shape;332;p44"/>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7" name="Google Shape;333;p44"/>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grpSp>
      <p:sp>
        <p:nvSpPr>
          <p:cNvPr id="18" name="Google Shape;320;p44"/>
          <p:cNvSpPr txBox="1">
            <a:spLocks/>
          </p:cNvSpPr>
          <p:nvPr/>
        </p:nvSpPr>
        <p:spPr>
          <a:xfrm>
            <a:off x="713224" y="1296515"/>
            <a:ext cx="70722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Vidaloka"/>
              <a:buNone/>
              <a:defRPr sz="3000" b="0" i="0" u="none" strike="noStrike" cap="none">
                <a:solidFill>
                  <a:schemeClr val="dk1"/>
                </a:solidFill>
                <a:latin typeface="Vidaloka"/>
                <a:ea typeface="Vidaloka"/>
                <a:cs typeface="Vidaloka"/>
                <a:sym typeface="Vidaloka"/>
              </a:defRPr>
            </a:lvl1pPr>
            <a:lvl2pPr marR="0" lvl="1"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9pPr>
          </a:lstStyle>
          <a:p>
            <a:pPr>
              <a:buClr>
                <a:schemeClr val="dk2"/>
              </a:buClr>
              <a:buSzPts val="1100"/>
              <a:buFont typeface="Arial"/>
              <a:buNone/>
            </a:pPr>
            <a:r>
              <a:rPr lang="en-US" sz="2400">
                <a:latin typeface="+mj-lt"/>
              </a:rPr>
              <a:t>Mô hình hồi quy bao gồm hai thành phần:</a:t>
            </a:r>
            <a:endParaRPr lang="en-US" sz="2400" dirty="0">
              <a:latin typeface="+mj-lt"/>
            </a:endParaRPr>
          </a:p>
        </p:txBody>
      </p:sp>
      <p:sp>
        <p:nvSpPr>
          <p:cNvPr id="3" name="Slide Number Placeholder 2">
            <a:extLst>
              <a:ext uri="{FF2B5EF4-FFF2-40B4-BE49-F238E27FC236}">
                <a16:creationId xmlns:a16="http://schemas.microsoft.com/office/drawing/2014/main" id="{C6B288D0-17FC-4177-8B44-88A2C9C1BCF7}"/>
              </a:ext>
            </a:extLst>
          </p:cNvPr>
          <p:cNvSpPr>
            <a:spLocks noGrp="1"/>
          </p:cNvSpPr>
          <p:nvPr>
            <p:ph type="sldNum" sz="quarter" idx="10"/>
          </p:nvPr>
        </p:nvSpPr>
        <p:spPr/>
        <p:txBody>
          <a:bodyPr/>
          <a:lstStyle/>
          <a:p>
            <a:fld id="{D50E1D8B-DAD9-4457-9BB2-85013C3633ED}" type="slidenum">
              <a:rPr lang="vi-VN" smtClean="0"/>
              <a:t>4</a:t>
            </a:fld>
            <a:endParaRPr lang="vi-VN"/>
          </a:p>
        </p:txBody>
      </p:sp>
    </p:spTree>
    <p:extLst>
      <p:ext uri="{BB962C8B-B14F-4D97-AF65-F5344CB8AC3E}">
        <p14:creationId xmlns:p14="http://schemas.microsoft.com/office/powerpoint/2010/main" val="387680297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3224" y="445025"/>
            <a:ext cx="7717525" cy="572700"/>
          </a:xfrm>
        </p:spPr>
        <p:txBody>
          <a:bodyPr/>
          <a:lstStyle/>
          <a:p>
            <a:r>
              <a:rPr lang="en-US" b="1" dirty="0" err="1">
                <a:latin typeface="+mj-lt"/>
              </a:rPr>
              <a:t>Khái</a:t>
            </a:r>
            <a:r>
              <a:rPr lang="en-US" b="1" dirty="0">
                <a:latin typeface="+mj-lt"/>
              </a:rPr>
              <a:t> </a:t>
            </a:r>
            <a:r>
              <a:rPr lang="en-US" b="1" dirty="0" err="1">
                <a:latin typeface="+mj-lt"/>
              </a:rPr>
              <a:t>niệm</a:t>
            </a:r>
            <a:r>
              <a:rPr lang="en-US" b="1" dirty="0">
                <a:latin typeface="+mj-lt"/>
              </a:rPr>
              <a:t> – </a:t>
            </a:r>
            <a:r>
              <a:rPr lang="en-US" b="1" dirty="0" err="1">
                <a:latin typeface="+mj-lt"/>
              </a:rPr>
              <a:t>Dữ</a:t>
            </a:r>
            <a:r>
              <a:rPr lang="en-US" b="1" dirty="0">
                <a:latin typeface="+mj-lt"/>
              </a:rPr>
              <a:t> </a:t>
            </a:r>
            <a:r>
              <a:rPr lang="en-US" b="1" dirty="0" err="1">
                <a:latin typeface="+mj-lt"/>
              </a:rPr>
              <a:t>liệu</a:t>
            </a:r>
            <a:r>
              <a:rPr lang="en-US" b="1" dirty="0">
                <a:latin typeface="+mj-lt"/>
              </a:rPr>
              <a:t> </a:t>
            </a:r>
            <a:r>
              <a:rPr lang="en-US" b="1" dirty="0" err="1">
                <a:latin typeface="+mj-lt"/>
              </a:rPr>
              <a:t>chuỗi</a:t>
            </a:r>
            <a:r>
              <a:rPr lang="en-US" b="1" dirty="0">
                <a:latin typeface="+mj-lt"/>
              </a:rPr>
              <a:t> </a:t>
            </a:r>
            <a:r>
              <a:rPr lang="en-US" b="1" dirty="0" err="1">
                <a:latin typeface="+mj-lt"/>
              </a:rPr>
              <a:t>thời</a:t>
            </a:r>
            <a:r>
              <a:rPr lang="en-US" b="1" dirty="0">
                <a:latin typeface="+mj-lt"/>
              </a:rPr>
              <a:t> </a:t>
            </a:r>
            <a:r>
              <a:rPr lang="en-US" b="1" dirty="0" err="1">
                <a:latin typeface="+mj-lt"/>
              </a:rPr>
              <a:t>gian</a:t>
            </a:r>
            <a:endParaRPr lang="en-US" b="1" dirty="0">
              <a:latin typeface="+mj-lt"/>
            </a:endParaRPr>
          </a:p>
        </p:txBody>
      </p:sp>
      <mc:AlternateContent xmlns:mc="http://schemas.openxmlformats.org/markup-compatibility/2006" xmlns:a14="http://schemas.microsoft.com/office/drawing/2010/main">
        <mc:Choice Requires="a14">
          <p:sp>
            <p:nvSpPr>
              <p:cNvPr id="3" name="Text Placeholder 2"/>
              <p:cNvSpPr>
                <a:spLocks noGrp="1"/>
              </p:cNvSpPr>
              <p:nvPr>
                <p:ph type="body" idx="1"/>
              </p:nvPr>
            </p:nvSpPr>
            <p:spPr>
              <a:xfrm>
                <a:off x="713250" y="1272924"/>
                <a:ext cx="7717500" cy="3590737"/>
              </a:xfrm>
            </p:spPr>
            <p:txBody>
              <a:bodyPr/>
              <a:lstStyle/>
              <a:p>
                <a:pPr marL="114300" indent="0">
                  <a:buNone/>
                </a:pPr>
                <a:r>
                  <a:rPr lang="vi-VN" sz="2400" dirty="0">
                    <a:latin typeface="+mn-lt"/>
                  </a:rPr>
                  <a:t>Dữ liệu chuỗi thời gian có cấu trúc của một bảng dữ liệu thông thường, nhưng buộc phải có một cột thể hiện thời gian.</a:t>
                </a:r>
              </a:p>
              <a:p>
                <a:pPr marL="114300" indent="0">
                  <a:buNone/>
                </a:pPr>
                <a:r>
                  <a:rPr lang="vi-VN" sz="2400" dirty="0">
                    <a:latin typeface="+mn-lt"/>
                  </a:rPr>
                  <a:t>Chuỗi dừng là dữ liệu đã được tách ra khỏi sự thay đổi của thời gian.</a:t>
                </a:r>
              </a:p>
              <a:p>
                <a:pPr marL="114300" indent="0">
                  <a:buNone/>
                </a:pPr>
                <a:r>
                  <a:rPr lang="vi-VN" sz="2400" dirty="0">
                    <a:latin typeface="+mn-lt"/>
                  </a:rPr>
                  <a:t>Nhiễu trắng là chuỗi dữ liệu có các giá trị độc lập và phân phối trung bình trên giá trị là 0.</a:t>
                </a:r>
                <a:endParaRPr lang="en-US" sz="2400" dirty="0">
                  <a:latin typeface="+mn-lt"/>
                </a:endParaRPr>
              </a:p>
              <a:p>
                <a:pPr marL="114300" indent="0">
                  <a:buNone/>
                </a:pPr>
                <a:endParaRPr lang="vi-VN" sz="2400" dirty="0">
                  <a:latin typeface="+mn-lt"/>
                </a:endParaRPr>
              </a:p>
              <a:p>
                <a:pPr marL="114300" indent="0">
                  <a:buNone/>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𝑦</m:t>
                      </m:r>
                      <m:d>
                        <m:dPr>
                          <m:ctrlPr>
                            <a:rPr lang="en-US" sz="2400" i="1">
                              <a:solidFill>
                                <a:srgbClr val="836967"/>
                              </a:solidFill>
                              <a:latin typeface="Cambria Math" panose="02040503050406030204" pitchFamily="18" charset="0"/>
                            </a:rPr>
                          </m:ctrlPr>
                        </m:dPr>
                        <m:e>
                          <m:r>
                            <a:rPr lang="en-US" sz="2400" i="1">
                              <a:latin typeface="Cambria Math" panose="02040503050406030204" pitchFamily="18" charset="0"/>
                            </a:rPr>
                            <m:t>𝑡</m:t>
                          </m:r>
                        </m:e>
                      </m:d>
                      <m:r>
                        <a:rPr lang="en-US" sz="2400" i="1">
                          <a:latin typeface="Cambria Math" panose="02040503050406030204" pitchFamily="18" charset="0"/>
                        </a:rPr>
                        <m:t>=</m:t>
                      </m:r>
                      <m:r>
                        <a:rPr lang="en-US" sz="2400" i="1">
                          <a:latin typeface="Cambria Math" panose="02040503050406030204" pitchFamily="18" charset="0"/>
                        </a:rPr>
                        <m:t>𝑠𝑖𝑔𝑛𝑎𝑙</m:t>
                      </m:r>
                      <m:d>
                        <m:dPr>
                          <m:ctrlPr>
                            <a:rPr lang="en-US" sz="2400" i="1">
                              <a:solidFill>
                                <a:srgbClr val="836967"/>
                              </a:solidFill>
                              <a:latin typeface="Cambria Math" panose="02040503050406030204" pitchFamily="18" charset="0"/>
                            </a:rPr>
                          </m:ctrlPr>
                        </m:dPr>
                        <m:e>
                          <m:r>
                            <a:rPr lang="en-US" sz="2400" i="1">
                              <a:latin typeface="Cambria Math" panose="02040503050406030204" pitchFamily="18" charset="0"/>
                            </a:rPr>
                            <m:t>𝑡</m:t>
                          </m:r>
                        </m:e>
                      </m:d>
                      <m:r>
                        <a:rPr lang="en-US" sz="2400" i="1">
                          <a:latin typeface="Cambria Math" panose="02040503050406030204" pitchFamily="18" charset="0"/>
                        </a:rPr>
                        <m:t>+</m:t>
                      </m:r>
                      <m:r>
                        <a:rPr lang="en-US" sz="2400" i="1">
                          <a:solidFill>
                            <a:srgbClr val="FF0000"/>
                          </a:solidFill>
                          <a:latin typeface="Cambria Math" panose="02040503050406030204" pitchFamily="18" charset="0"/>
                        </a:rPr>
                        <m:t>𝑛𝑜𝑖𝑠𝑒</m:t>
                      </m:r>
                      <m:d>
                        <m:dPr>
                          <m:ctrlPr>
                            <a:rPr lang="en-US" sz="2400" i="1">
                              <a:solidFill>
                                <a:srgbClr val="FF0000"/>
                              </a:solidFill>
                              <a:latin typeface="Cambria Math" panose="02040503050406030204" pitchFamily="18" charset="0"/>
                            </a:rPr>
                          </m:ctrlPr>
                        </m:dPr>
                        <m:e>
                          <m:r>
                            <a:rPr lang="en-US" sz="2400" i="1">
                              <a:solidFill>
                                <a:srgbClr val="FF0000"/>
                              </a:solidFill>
                              <a:latin typeface="Cambria Math" panose="02040503050406030204" pitchFamily="18" charset="0"/>
                            </a:rPr>
                            <m:t>𝑡</m:t>
                          </m:r>
                        </m:e>
                      </m:d>
                    </m:oMath>
                  </m:oMathPara>
                </a14:m>
                <a:endParaRPr lang="en-US" sz="2400" dirty="0"/>
              </a:p>
              <a:p>
                <a:endParaRPr lang="en-US" sz="2400" dirty="0">
                  <a:latin typeface="+mn-lt"/>
                </a:endParaRPr>
              </a:p>
            </p:txBody>
          </p:sp>
        </mc:Choice>
        <mc:Fallback xmlns="">
          <p:sp>
            <p:nvSpPr>
              <p:cNvPr id="3" name="Text Placeholder 2"/>
              <p:cNvSpPr>
                <a:spLocks noGrp="1" noRot="1" noChangeAspect="1" noMove="1" noResize="1" noEditPoints="1" noAdjustHandles="1" noChangeArrowheads="1" noChangeShapeType="1" noTextEdit="1"/>
              </p:cNvSpPr>
              <p:nvPr>
                <p:ph type="body" idx="1"/>
              </p:nvPr>
            </p:nvSpPr>
            <p:spPr>
              <a:xfrm>
                <a:off x="713250" y="1272924"/>
                <a:ext cx="7717500" cy="3590737"/>
              </a:xfrm>
              <a:blipFill>
                <a:blip r:embed="rId2"/>
                <a:stretch>
                  <a:fillRect/>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08E755F6-D192-4438-B54E-28B724F5F939}"/>
              </a:ext>
            </a:extLst>
          </p:cNvPr>
          <p:cNvSpPr>
            <a:spLocks noGrp="1"/>
          </p:cNvSpPr>
          <p:nvPr>
            <p:ph type="sldNum" sz="quarter" idx="10"/>
          </p:nvPr>
        </p:nvSpPr>
        <p:spPr/>
        <p:txBody>
          <a:bodyPr/>
          <a:lstStyle/>
          <a:p>
            <a:fld id="{D50E1D8B-DAD9-4457-9BB2-85013C3633ED}" type="slidenum">
              <a:rPr lang="vi-VN" smtClean="0"/>
              <a:t>40</a:t>
            </a:fld>
            <a:endParaRPr lang="vi-VN"/>
          </a:p>
        </p:txBody>
      </p:sp>
    </p:spTree>
    <p:extLst>
      <p:ext uri="{BB962C8B-B14F-4D97-AF65-F5344CB8AC3E}">
        <p14:creationId xmlns:p14="http://schemas.microsoft.com/office/powerpoint/2010/main" val="55659416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3224" y="445025"/>
            <a:ext cx="7717525" cy="572700"/>
          </a:xfrm>
        </p:spPr>
        <p:txBody>
          <a:bodyPr/>
          <a:lstStyle/>
          <a:p>
            <a:r>
              <a:rPr lang="en-US" dirty="0" err="1">
                <a:latin typeface="+mj-lt"/>
              </a:rPr>
              <a:t>T</a:t>
            </a:r>
            <a:r>
              <a:rPr lang="en-US" b="1" dirty="0" err="1">
                <a:latin typeface="+mj-lt"/>
              </a:rPr>
              <a:t>hành</a:t>
            </a:r>
            <a:r>
              <a:rPr lang="en-US" b="1" dirty="0">
                <a:latin typeface="+mj-lt"/>
              </a:rPr>
              <a:t> </a:t>
            </a:r>
            <a:r>
              <a:rPr lang="en-US" b="1" dirty="0" err="1">
                <a:latin typeface="+mj-lt"/>
              </a:rPr>
              <a:t>phần</a:t>
            </a:r>
            <a:r>
              <a:rPr lang="en-US" b="1" dirty="0">
                <a:latin typeface="+mj-lt"/>
              </a:rPr>
              <a:t> </a:t>
            </a:r>
            <a:r>
              <a:rPr lang="en-US" b="1" dirty="0" err="1">
                <a:latin typeface="+mj-lt"/>
              </a:rPr>
              <a:t>trong</a:t>
            </a:r>
            <a:r>
              <a:rPr lang="en-US" b="1" dirty="0">
                <a:latin typeface="+mj-lt"/>
              </a:rPr>
              <a:t> </a:t>
            </a:r>
            <a:r>
              <a:rPr lang="en-US" dirty="0" err="1">
                <a:latin typeface="+mj-lt"/>
              </a:rPr>
              <a:t>p</a:t>
            </a:r>
            <a:r>
              <a:rPr lang="en-US" b="1" dirty="0" err="1">
                <a:latin typeface="+mj-lt"/>
              </a:rPr>
              <a:t>ữ</a:t>
            </a:r>
            <a:r>
              <a:rPr lang="en-US" b="1" dirty="0">
                <a:latin typeface="+mj-lt"/>
              </a:rPr>
              <a:t> </a:t>
            </a:r>
            <a:r>
              <a:rPr lang="en-US" b="1" dirty="0" err="1">
                <a:latin typeface="+mj-lt"/>
              </a:rPr>
              <a:t>liệu</a:t>
            </a:r>
            <a:r>
              <a:rPr lang="en-US" b="1" dirty="0">
                <a:latin typeface="+mj-lt"/>
              </a:rPr>
              <a:t> </a:t>
            </a:r>
            <a:r>
              <a:rPr lang="en-US" b="1" dirty="0" err="1">
                <a:latin typeface="+mj-lt"/>
              </a:rPr>
              <a:t>chuỗi</a:t>
            </a:r>
            <a:r>
              <a:rPr lang="en-US" b="1" dirty="0">
                <a:latin typeface="+mj-lt"/>
              </a:rPr>
              <a:t> </a:t>
            </a:r>
            <a:r>
              <a:rPr lang="en-US" b="1" dirty="0" err="1">
                <a:latin typeface="+mj-lt"/>
              </a:rPr>
              <a:t>thời</a:t>
            </a:r>
            <a:r>
              <a:rPr lang="en-US" b="1" dirty="0">
                <a:latin typeface="+mj-lt"/>
              </a:rPr>
              <a:t> </a:t>
            </a:r>
            <a:r>
              <a:rPr lang="en-US" b="1" dirty="0" err="1">
                <a:latin typeface="+mj-lt"/>
              </a:rPr>
              <a:t>gian</a:t>
            </a:r>
            <a:endParaRPr lang="en-US" b="1" dirty="0">
              <a:latin typeface="+mj-lt"/>
            </a:endParaRPr>
          </a:p>
        </p:txBody>
      </p:sp>
      <p:pic>
        <p:nvPicPr>
          <p:cNvPr id="5" name="Picture 4">
            <a:extLst>
              <a:ext uri="{FF2B5EF4-FFF2-40B4-BE49-F238E27FC236}">
                <a16:creationId xmlns:a16="http://schemas.microsoft.com/office/drawing/2014/main" id="{3BBE4839-21F9-4537-AAEB-62E5F8AFD625}"/>
              </a:ext>
            </a:extLst>
          </p:cNvPr>
          <p:cNvPicPr/>
          <p:nvPr/>
        </p:nvPicPr>
        <p:blipFill>
          <a:blip r:embed="rId2" cstate="print">
            <a:extLst>
              <a:ext uri="{28A0092B-C50C-407E-A947-70E740481C1C}">
                <a14:useLocalDpi xmlns:a14="http://schemas.microsoft.com/office/drawing/2010/main" val="0"/>
              </a:ext>
            </a:extLst>
          </a:blip>
          <a:srcRect/>
          <a:stretch>
            <a:fillRect/>
          </a:stretch>
        </p:blipFill>
        <p:spPr>
          <a:xfrm>
            <a:off x="606476" y="1212350"/>
            <a:ext cx="7717525" cy="3425550"/>
          </a:xfrm>
          <a:prstGeom prst="rect">
            <a:avLst/>
          </a:prstGeom>
          <a:noFill/>
          <a:ln>
            <a:noFill/>
          </a:ln>
        </p:spPr>
      </p:pic>
      <p:sp>
        <p:nvSpPr>
          <p:cNvPr id="3" name="Slide Number Placeholder 2">
            <a:extLst>
              <a:ext uri="{FF2B5EF4-FFF2-40B4-BE49-F238E27FC236}">
                <a16:creationId xmlns:a16="http://schemas.microsoft.com/office/drawing/2014/main" id="{3D165ECF-056D-4A59-B3C5-D5387B5F4D98}"/>
              </a:ext>
            </a:extLst>
          </p:cNvPr>
          <p:cNvSpPr>
            <a:spLocks noGrp="1"/>
          </p:cNvSpPr>
          <p:nvPr>
            <p:ph type="sldNum" sz="quarter" idx="10"/>
          </p:nvPr>
        </p:nvSpPr>
        <p:spPr/>
        <p:txBody>
          <a:bodyPr/>
          <a:lstStyle/>
          <a:p>
            <a:fld id="{D50E1D8B-DAD9-4457-9BB2-85013C3633ED}" type="slidenum">
              <a:rPr lang="vi-VN" smtClean="0"/>
              <a:t>41</a:t>
            </a:fld>
            <a:endParaRPr lang="vi-VN"/>
          </a:p>
        </p:txBody>
      </p:sp>
    </p:spTree>
    <p:extLst>
      <p:ext uri="{BB962C8B-B14F-4D97-AF65-F5344CB8AC3E}">
        <p14:creationId xmlns:p14="http://schemas.microsoft.com/office/powerpoint/2010/main" val="30983044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3EE259-2DB5-415B-8FFD-7E19678B5E1B}"/>
              </a:ext>
            </a:extLst>
          </p:cNvPr>
          <p:cNvSpPr>
            <a:spLocks noGrp="1"/>
          </p:cNvSpPr>
          <p:nvPr>
            <p:ph type="title"/>
          </p:nvPr>
        </p:nvSpPr>
        <p:spPr>
          <a:xfrm>
            <a:off x="713223" y="375654"/>
            <a:ext cx="7279893" cy="572700"/>
          </a:xfrm>
        </p:spPr>
        <p:txBody>
          <a:bodyPr/>
          <a:lstStyle/>
          <a:p>
            <a:r>
              <a:rPr lang="en-US" dirty="0" err="1">
                <a:latin typeface="+mj-lt"/>
              </a:rPr>
              <a:t>Khái</a:t>
            </a:r>
            <a:r>
              <a:rPr lang="en-US" dirty="0">
                <a:latin typeface="+mj-lt"/>
              </a:rPr>
              <a:t> </a:t>
            </a:r>
            <a:r>
              <a:rPr lang="en-US" dirty="0" err="1">
                <a:latin typeface="+mj-lt"/>
              </a:rPr>
              <a:t>niệm</a:t>
            </a:r>
            <a:r>
              <a:rPr lang="en-US" dirty="0">
                <a:latin typeface="+mj-lt"/>
              </a:rPr>
              <a:t> - </a:t>
            </a:r>
            <a:r>
              <a:rPr lang="en-US" dirty="0" err="1">
                <a:latin typeface="+mj-lt"/>
              </a:rPr>
              <a:t>Mô</a:t>
            </a:r>
            <a:r>
              <a:rPr lang="en-US" dirty="0">
                <a:latin typeface="+mj-lt"/>
              </a:rPr>
              <a:t> </a:t>
            </a:r>
            <a:r>
              <a:rPr lang="en-US" dirty="0" err="1">
                <a:latin typeface="+mj-lt"/>
              </a:rPr>
              <a:t>hình</a:t>
            </a:r>
            <a:r>
              <a:rPr lang="en-US" dirty="0">
                <a:latin typeface="+mj-lt"/>
              </a:rPr>
              <a:t> ARIMA</a:t>
            </a:r>
          </a:p>
        </p:txBody>
      </p:sp>
      <p:sp>
        <p:nvSpPr>
          <p:cNvPr id="3" name="Text Placeholder 2">
            <a:extLst>
              <a:ext uri="{FF2B5EF4-FFF2-40B4-BE49-F238E27FC236}">
                <a16:creationId xmlns:a16="http://schemas.microsoft.com/office/drawing/2014/main" id="{D1076D96-53B4-4E9C-963A-ED84A7AFE1E8}"/>
              </a:ext>
            </a:extLst>
          </p:cNvPr>
          <p:cNvSpPr>
            <a:spLocks noGrp="1"/>
          </p:cNvSpPr>
          <p:nvPr>
            <p:ph type="body" idx="1"/>
          </p:nvPr>
        </p:nvSpPr>
        <p:spPr>
          <a:xfrm>
            <a:off x="713224" y="900727"/>
            <a:ext cx="7717500" cy="3797748"/>
          </a:xfrm>
        </p:spPr>
        <p:txBody>
          <a:bodyPr/>
          <a:lstStyle/>
          <a:p>
            <a:pPr marL="114300" indent="0">
              <a:buNone/>
            </a:pPr>
            <a:r>
              <a:rPr lang="en-US" sz="2400" dirty="0" err="1">
                <a:latin typeface="+mj-lt"/>
              </a:rPr>
              <a:t>Mô</a:t>
            </a:r>
            <a:r>
              <a:rPr lang="en-US" sz="2400" dirty="0">
                <a:latin typeface="+mj-lt"/>
              </a:rPr>
              <a:t> </a:t>
            </a:r>
            <a:r>
              <a:rPr lang="en-US" sz="2400" dirty="0" err="1">
                <a:latin typeface="+mj-lt"/>
              </a:rPr>
              <a:t>hình</a:t>
            </a:r>
            <a:r>
              <a:rPr lang="en-US" sz="2400" dirty="0">
                <a:latin typeface="+mj-lt"/>
              </a:rPr>
              <a:t> </a:t>
            </a:r>
            <a:r>
              <a:rPr lang="en-US" sz="2400" dirty="0" err="1">
                <a:latin typeface="+mj-lt"/>
              </a:rPr>
              <a:t>tự</a:t>
            </a:r>
            <a:r>
              <a:rPr lang="en-US" sz="2400" dirty="0">
                <a:latin typeface="+mj-lt"/>
              </a:rPr>
              <a:t> </a:t>
            </a:r>
            <a:r>
              <a:rPr lang="en-US" sz="2400" dirty="0" err="1">
                <a:latin typeface="+mj-lt"/>
              </a:rPr>
              <a:t>hồi</a:t>
            </a:r>
            <a:r>
              <a:rPr lang="en-US" sz="2400" dirty="0">
                <a:latin typeface="+mj-lt"/>
              </a:rPr>
              <a:t> </a:t>
            </a:r>
            <a:r>
              <a:rPr lang="en-US" sz="2400" dirty="0" err="1">
                <a:latin typeface="+mj-lt"/>
              </a:rPr>
              <a:t>quy</a:t>
            </a:r>
            <a:r>
              <a:rPr lang="en-US" sz="2400" dirty="0">
                <a:latin typeface="+mj-lt"/>
              </a:rPr>
              <a:t> AR</a:t>
            </a:r>
          </a:p>
          <a:p>
            <a:pPr marL="114300" indent="0">
              <a:buNone/>
            </a:pPr>
            <a:endParaRPr lang="en-US" sz="2400" dirty="0">
              <a:latin typeface="+mj-lt"/>
            </a:endParaRPr>
          </a:p>
          <a:p>
            <a:pPr marL="114300" indent="0">
              <a:buNone/>
            </a:pPr>
            <a:r>
              <a:rPr lang="en-US" sz="2400" dirty="0" err="1">
                <a:latin typeface="+mj-lt"/>
              </a:rPr>
              <a:t>Mô</a:t>
            </a:r>
            <a:r>
              <a:rPr lang="en-US" sz="2400" dirty="0">
                <a:latin typeface="+mj-lt"/>
              </a:rPr>
              <a:t> </a:t>
            </a:r>
            <a:r>
              <a:rPr lang="en-US" sz="2400" dirty="0" err="1">
                <a:latin typeface="+mj-lt"/>
              </a:rPr>
              <a:t>hình</a:t>
            </a:r>
            <a:r>
              <a:rPr lang="en-US" sz="2400" dirty="0">
                <a:latin typeface="+mj-lt"/>
              </a:rPr>
              <a:t> </a:t>
            </a:r>
            <a:r>
              <a:rPr lang="en-US" sz="2400" dirty="0" err="1">
                <a:latin typeface="+mj-lt"/>
              </a:rPr>
              <a:t>trung</a:t>
            </a:r>
            <a:r>
              <a:rPr lang="en-US" sz="2400" dirty="0">
                <a:latin typeface="+mj-lt"/>
              </a:rPr>
              <a:t> </a:t>
            </a:r>
            <a:r>
              <a:rPr lang="en-US" sz="2400" dirty="0" err="1">
                <a:latin typeface="+mj-lt"/>
              </a:rPr>
              <a:t>bình</a:t>
            </a:r>
            <a:r>
              <a:rPr lang="en-US" sz="2400" dirty="0">
                <a:latin typeface="+mj-lt"/>
              </a:rPr>
              <a:t> </a:t>
            </a:r>
            <a:r>
              <a:rPr lang="en-US" sz="2400" dirty="0" err="1">
                <a:latin typeface="+mj-lt"/>
              </a:rPr>
              <a:t>trượt</a:t>
            </a:r>
            <a:endParaRPr lang="en-US" sz="2400" dirty="0">
              <a:latin typeface="+mj-lt"/>
            </a:endParaRPr>
          </a:p>
          <a:p>
            <a:pPr marL="114300" indent="0">
              <a:buNone/>
            </a:pPr>
            <a:endParaRPr lang="en-US" sz="2400" dirty="0">
              <a:latin typeface="+mj-lt"/>
            </a:endParaRPr>
          </a:p>
          <a:p>
            <a:pPr marL="114300" indent="0">
              <a:buNone/>
            </a:pPr>
            <a:endParaRPr lang="en-US" sz="2400" dirty="0">
              <a:latin typeface="+mj-lt"/>
            </a:endParaRPr>
          </a:p>
          <a:p>
            <a:pPr marL="114300" indent="0">
              <a:buNone/>
            </a:pPr>
            <a:endParaRPr lang="en-US" sz="2400" dirty="0">
              <a:latin typeface="+mj-lt"/>
            </a:endParaRPr>
          </a:p>
          <a:p>
            <a:pPr marL="114300" indent="0">
              <a:buNone/>
            </a:pPr>
            <a:r>
              <a:rPr lang="en-US" sz="2400" dirty="0" err="1">
                <a:latin typeface="+mj-lt"/>
              </a:rPr>
              <a:t>Mô</a:t>
            </a:r>
            <a:r>
              <a:rPr lang="en-US" sz="2400" dirty="0">
                <a:latin typeface="+mj-lt"/>
              </a:rPr>
              <a:t> </a:t>
            </a:r>
            <a:r>
              <a:rPr lang="en-US" sz="2400" dirty="0" err="1">
                <a:latin typeface="+mj-lt"/>
              </a:rPr>
              <a:t>hình</a:t>
            </a:r>
            <a:r>
              <a:rPr lang="en-US" sz="2400" dirty="0">
                <a:latin typeface="+mj-lt"/>
              </a:rPr>
              <a:t> ARMA</a:t>
            </a:r>
          </a:p>
          <a:p>
            <a:pPr marL="114300" indent="0">
              <a:buNone/>
            </a:pPr>
            <a:endParaRPr lang="en-US" sz="2400" dirty="0">
              <a:latin typeface="+mj-lt"/>
            </a:endParaRPr>
          </a:p>
          <a:p>
            <a:pPr marL="114300" indent="0">
              <a:buNone/>
            </a:pPr>
            <a:r>
              <a:rPr lang="en-US" sz="2400" dirty="0" err="1">
                <a:latin typeface="+mj-lt"/>
              </a:rPr>
              <a:t>Mô</a:t>
            </a:r>
            <a:r>
              <a:rPr lang="en-US" sz="2400" dirty="0">
                <a:latin typeface="+mj-lt"/>
              </a:rPr>
              <a:t> </a:t>
            </a:r>
            <a:r>
              <a:rPr lang="en-US" sz="2400" dirty="0" err="1">
                <a:latin typeface="+mj-lt"/>
              </a:rPr>
              <a:t>hình</a:t>
            </a:r>
            <a:r>
              <a:rPr lang="en-US" sz="2400" dirty="0">
                <a:latin typeface="+mj-lt"/>
              </a:rPr>
              <a:t> ARIMA </a:t>
            </a:r>
            <a:r>
              <a:rPr lang="en-US" sz="2400" dirty="0" err="1">
                <a:latin typeface="+mj-lt"/>
              </a:rPr>
              <a:t>là</a:t>
            </a:r>
            <a:r>
              <a:rPr lang="en-US" sz="2400" dirty="0">
                <a:latin typeface="+mj-lt"/>
              </a:rPr>
              <a:t> </a:t>
            </a:r>
            <a:r>
              <a:rPr lang="en-US" sz="2400" dirty="0" err="1">
                <a:latin typeface="+mj-lt"/>
              </a:rPr>
              <a:t>mô</a:t>
            </a:r>
            <a:r>
              <a:rPr lang="en-US" sz="2400" dirty="0">
                <a:latin typeface="+mj-lt"/>
              </a:rPr>
              <a:t> </a:t>
            </a:r>
            <a:r>
              <a:rPr lang="en-US" sz="2400" dirty="0" err="1">
                <a:latin typeface="+mj-lt"/>
              </a:rPr>
              <a:t>hình</a:t>
            </a:r>
            <a:r>
              <a:rPr lang="en-US" sz="2400" dirty="0">
                <a:latin typeface="+mj-lt"/>
              </a:rPr>
              <a:t> ARMA </a:t>
            </a:r>
            <a:r>
              <a:rPr lang="en-US" sz="2400" dirty="0" err="1">
                <a:latin typeface="+mj-lt"/>
              </a:rPr>
              <a:t>nhưng</a:t>
            </a:r>
            <a:r>
              <a:rPr lang="en-US" sz="2400" dirty="0">
                <a:latin typeface="+mj-lt"/>
              </a:rPr>
              <a:t> </a:t>
            </a:r>
            <a:r>
              <a:rPr lang="en-US" sz="2400" dirty="0" err="1">
                <a:latin typeface="+mj-lt"/>
              </a:rPr>
              <a:t>có</a:t>
            </a:r>
            <a:r>
              <a:rPr lang="en-US" sz="2400" dirty="0">
                <a:latin typeface="+mj-lt"/>
              </a:rPr>
              <a:t> </a:t>
            </a:r>
            <a:r>
              <a:rPr lang="en-US" sz="2400" dirty="0" err="1">
                <a:latin typeface="+mj-lt"/>
              </a:rPr>
              <a:t>thêm</a:t>
            </a:r>
            <a:r>
              <a:rPr lang="en-US" sz="2400" dirty="0">
                <a:latin typeface="+mj-lt"/>
              </a:rPr>
              <a:t> </a:t>
            </a:r>
            <a:r>
              <a:rPr lang="en-US" sz="2400" dirty="0" err="1">
                <a:latin typeface="+mj-lt"/>
              </a:rPr>
              <a:t>hệ</a:t>
            </a:r>
            <a:r>
              <a:rPr lang="en-US" sz="2400" dirty="0">
                <a:latin typeface="+mj-lt"/>
              </a:rPr>
              <a:t> </a:t>
            </a:r>
            <a:r>
              <a:rPr lang="en-US" sz="2400" dirty="0" err="1">
                <a:latin typeface="+mj-lt"/>
              </a:rPr>
              <a:t>số</a:t>
            </a:r>
            <a:r>
              <a:rPr lang="en-US" sz="2400" dirty="0">
                <a:latin typeface="+mj-lt"/>
              </a:rPr>
              <a:t> d.</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05DE743-CFC0-4E69-9B23-054667CBAC86}"/>
                  </a:ext>
                </a:extLst>
              </p:cNvPr>
              <p:cNvSpPr txBox="1"/>
              <p:nvPr/>
            </p:nvSpPr>
            <p:spPr>
              <a:xfrm>
                <a:off x="1489862" y="1368884"/>
                <a:ext cx="6164226" cy="4901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rPr>
                        <m:t>𝐴𝑅</m:t>
                      </m:r>
                      <m:d>
                        <m:dPr>
                          <m:ctrlPr>
                            <a:rPr lang="en-US" sz="2400" i="1">
                              <a:solidFill>
                                <a:srgbClr val="836967"/>
                              </a:solidFill>
                              <a:latin typeface="Cambria Math" panose="02040503050406030204" pitchFamily="18" charset="0"/>
                            </a:rPr>
                          </m:ctrlPr>
                        </m:dPr>
                        <m:e>
                          <m:r>
                            <a:rPr lang="en-US" sz="2400" i="1">
                              <a:latin typeface="Cambria Math" panose="02040503050406030204" pitchFamily="18" charset="0"/>
                            </a:rPr>
                            <m:t>𝑝</m:t>
                          </m:r>
                        </m:e>
                      </m:d>
                      <m:r>
                        <a:rPr lang="en-US" sz="2400" i="0">
                          <a:latin typeface="Cambria Math" panose="02040503050406030204" pitchFamily="18" charset="0"/>
                        </a:rPr>
                        <m:t>: </m:t>
                      </m:r>
                      <m:sSub>
                        <m:sSubPr>
                          <m:ctrlPr>
                            <a:rPr lang="en-US" sz="2400" i="1">
                              <a:solidFill>
                                <a:srgbClr val="836967"/>
                              </a:solidFill>
                              <a:latin typeface="Cambria Math" panose="02040503050406030204" pitchFamily="18" charset="0"/>
                            </a:rPr>
                          </m:ctrlPr>
                        </m:sSubPr>
                        <m:e>
                          <m:r>
                            <a:rPr lang="en-US" sz="2400" i="1">
                              <a:latin typeface="Cambria Math" panose="02040503050406030204" pitchFamily="18" charset="0"/>
                            </a:rPr>
                            <m:t>𝑌</m:t>
                          </m:r>
                        </m:e>
                        <m:sub>
                          <m:r>
                            <a:rPr lang="en-US" sz="2400" i="1">
                              <a:latin typeface="Cambria Math" panose="02040503050406030204" pitchFamily="18" charset="0"/>
                            </a:rPr>
                            <m:t>𝑡</m:t>
                          </m:r>
                        </m:sub>
                      </m:sSub>
                      <m:r>
                        <a:rPr lang="en-US" sz="2400" i="0">
                          <a:latin typeface="Cambria Math" panose="02040503050406030204" pitchFamily="18" charset="0"/>
                        </a:rPr>
                        <m:t>= </m:t>
                      </m:r>
                      <m:r>
                        <a:rPr lang="en-US" sz="2400" i="1">
                          <a:latin typeface="Cambria Math" panose="02040503050406030204" pitchFamily="18" charset="0"/>
                        </a:rPr>
                        <m:t>𝛼</m:t>
                      </m:r>
                      <m:r>
                        <a:rPr lang="en-US" sz="2400" i="0">
                          <a:latin typeface="Cambria Math" panose="02040503050406030204" pitchFamily="18" charset="0"/>
                        </a:rPr>
                        <m:t>+ </m:t>
                      </m:r>
                      <m:sSub>
                        <m:sSubPr>
                          <m:ctrlPr>
                            <a:rPr lang="en-US" sz="2400" i="1">
                              <a:solidFill>
                                <a:srgbClr val="836967"/>
                              </a:solidFill>
                              <a:latin typeface="Cambria Math" panose="02040503050406030204" pitchFamily="18" charset="0"/>
                            </a:rPr>
                          </m:ctrlPr>
                        </m:sSubPr>
                        <m:e>
                          <m:r>
                            <a:rPr lang="en-US" sz="2400" i="1">
                              <a:latin typeface="Cambria Math" panose="02040503050406030204" pitchFamily="18" charset="0"/>
                            </a:rPr>
                            <m:t>𝛽</m:t>
                          </m:r>
                        </m:e>
                        <m:sub>
                          <m:r>
                            <a:rPr lang="en-US" sz="2400" i="0">
                              <a:latin typeface="Cambria Math" panose="02040503050406030204" pitchFamily="18" charset="0"/>
                            </a:rPr>
                            <m:t>1</m:t>
                          </m:r>
                        </m:sub>
                      </m:sSub>
                      <m:sSub>
                        <m:sSubPr>
                          <m:ctrlPr>
                            <a:rPr lang="en-US" sz="2400" i="1">
                              <a:solidFill>
                                <a:srgbClr val="836967"/>
                              </a:solidFill>
                              <a:latin typeface="Cambria Math" panose="02040503050406030204" pitchFamily="18" charset="0"/>
                            </a:rPr>
                          </m:ctrlPr>
                        </m:sSubPr>
                        <m:e>
                          <m:r>
                            <a:rPr lang="en-US" sz="2400" i="1">
                              <a:latin typeface="Cambria Math" panose="02040503050406030204" pitchFamily="18" charset="0"/>
                            </a:rPr>
                            <m:t>𝑌</m:t>
                          </m:r>
                        </m:e>
                        <m:sub>
                          <m:r>
                            <a:rPr lang="en-US" sz="2400" i="1">
                              <a:latin typeface="Cambria Math" panose="02040503050406030204" pitchFamily="18" charset="0"/>
                            </a:rPr>
                            <m:t>𝑡</m:t>
                          </m:r>
                          <m:r>
                            <a:rPr lang="en-US" sz="2400" i="0">
                              <a:latin typeface="Cambria Math" panose="02040503050406030204" pitchFamily="18" charset="0"/>
                            </a:rPr>
                            <m:t>−1</m:t>
                          </m:r>
                        </m:sub>
                      </m:sSub>
                      <m:r>
                        <a:rPr lang="en-US" sz="2400" i="0">
                          <a:latin typeface="Cambria Math" panose="02040503050406030204" pitchFamily="18" charset="0"/>
                        </a:rPr>
                        <m:t>+…+</m:t>
                      </m:r>
                      <m:sSub>
                        <m:sSubPr>
                          <m:ctrlPr>
                            <a:rPr lang="en-US" sz="2400" i="1">
                              <a:solidFill>
                                <a:srgbClr val="836967"/>
                              </a:solidFill>
                              <a:latin typeface="Cambria Math" panose="02040503050406030204" pitchFamily="18" charset="0"/>
                            </a:rPr>
                          </m:ctrlPr>
                        </m:sSubPr>
                        <m:e>
                          <m:r>
                            <a:rPr lang="en-US" sz="2400" i="1">
                              <a:latin typeface="Cambria Math" panose="02040503050406030204" pitchFamily="18" charset="0"/>
                            </a:rPr>
                            <m:t>𝛽</m:t>
                          </m:r>
                        </m:e>
                        <m:sub>
                          <m:r>
                            <a:rPr lang="en-US" sz="2400" i="1">
                              <a:latin typeface="Cambria Math" panose="02040503050406030204" pitchFamily="18" charset="0"/>
                            </a:rPr>
                            <m:t>𝑝</m:t>
                          </m:r>
                        </m:sub>
                      </m:sSub>
                      <m:sSub>
                        <m:sSubPr>
                          <m:ctrlPr>
                            <a:rPr lang="en-US" sz="2400" i="1">
                              <a:solidFill>
                                <a:srgbClr val="836967"/>
                              </a:solidFill>
                              <a:latin typeface="Cambria Math" panose="02040503050406030204" pitchFamily="18" charset="0"/>
                            </a:rPr>
                          </m:ctrlPr>
                        </m:sSubPr>
                        <m:e>
                          <m:r>
                            <a:rPr lang="en-US" sz="2400" i="1">
                              <a:latin typeface="Cambria Math" panose="02040503050406030204" pitchFamily="18" charset="0"/>
                            </a:rPr>
                            <m:t>𝑌</m:t>
                          </m:r>
                        </m:e>
                        <m:sub>
                          <m:r>
                            <a:rPr lang="en-US" sz="2400" i="1">
                              <a:latin typeface="Cambria Math" panose="02040503050406030204" pitchFamily="18" charset="0"/>
                            </a:rPr>
                            <m:t>𝑡</m:t>
                          </m:r>
                          <m:r>
                            <a:rPr lang="en-US" sz="2400" i="0">
                              <a:latin typeface="Cambria Math" panose="02040503050406030204" pitchFamily="18" charset="0"/>
                            </a:rPr>
                            <m:t>−</m:t>
                          </m:r>
                          <m:r>
                            <a:rPr lang="en-US" sz="2400" i="1">
                              <a:latin typeface="Cambria Math" panose="02040503050406030204" pitchFamily="18" charset="0"/>
                            </a:rPr>
                            <m:t>𝑝</m:t>
                          </m:r>
                        </m:sub>
                      </m:sSub>
                      <m:r>
                        <a:rPr lang="en-US" sz="2400" i="0">
                          <a:latin typeface="Cambria Math" panose="02040503050406030204" pitchFamily="18" charset="0"/>
                        </a:rPr>
                        <m:t>+</m:t>
                      </m:r>
                      <m:sSub>
                        <m:sSubPr>
                          <m:ctrlPr>
                            <a:rPr lang="en-US" sz="2400" i="1">
                              <a:solidFill>
                                <a:srgbClr val="836967"/>
                              </a:solidFill>
                              <a:latin typeface="Cambria Math" panose="02040503050406030204" pitchFamily="18" charset="0"/>
                            </a:rPr>
                          </m:ctrlPr>
                        </m:sSubPr>
                        <m:e>
                          <m:r>
                            <a:rPr lang="en-US" sz="2400" i="1">
                              <a:latin typeface="Cambria Math" panose="02040503050406030204" pitchFamily="18" charset="0"/>
                            </a:rPr>
                            <m:t>𝜀</m:t>
                          </m:r>
                        </m:e>
                        <m:sub>
                          <m:r>
                            <a:rPr lang="en-US" sz="2400" i="1">
                              <a:latin typeface="Cambria Math" panose="02040503050406030204" pitchFamily="18" charset="0"/>
                            </a:rPr>
                            <m:t>𝑡</m:t>
                          </m:r>
                        </m:sub>
                      </m:sSub>
                    </m:oMath>
                  </m:oMathPara>
                </a14:m>
                <a:endParaRPr lang="en-US" sz="2400" dirty="0">
                  <a:latin typeface="+mj-lt"/>
                </a:endParaRPr>
              </a:p>
            </p:txBody>
          </p:sp>
        </mc:Choice>
        <mc:Fallback xmlns="">
          <p:sp>
            <p:nvSpPr>
              <p:cNvPr id="7" name="TextBox 6">
                <a:extLst>
                  <a:ext uri="{FF2B5EF4-FFF2-40B4-BE49-F238E27FC236}">
                    <a16:creationId xmlns:a16="http://schemas.microsoft.com/office/drawing/2014/main" id="{705DE743-CFC0-4E69-9B23-054667CBAC86}"/>
                  </a:ext>
                </a:extLst>
              </p:cNvPr>
              <p:cNvSpPr txBox="1">
                <a:spLocks noRot="1" noChangeAspect="1" noMove="1" noResize="1" noEditPoints="1" noAdjustHandles="1" noChangeArrowheads="1" noChangeShapeType="1" noTextEdit="1"/>
              </p:cNvSpPr>
              <p:nvPr/>
            </p:nvSpPr>
            <p:spPr>
              <a:xfrm>
                <a:off x="1489862" y="1368884"/>
                <a:ext cx="6164226" cy="490199"/>
              </a:xfrm>
              <a:prstGeom prst="rect">
                <a:avLst/>
              </a:prstGeom>
              <a:blipFill>
                <a:blip r:embed="rId2"/>
                <a:stretch>
                  <a:fillRect b="-1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96E1F3B6-2459-4036-A2A9-83E781D6252A}"/>
                  </a:ext>
                </a:extLst>
              </p:cNvPr>
              <p:cNvSpPr txBox="1"/>
              <p:nvPr/>
            </p:nvSpPr>
            <p:spPr>
              <a:xfrm>
                <a:off x="1564288" y="2051749"/>
                <a:ext cx="6015371" cy="1110753"/>
              </a:xfrm>
              <a:prstGeom prst="rect">
                <a:avLst/>
              </a:prstGeom>
              <a:noFill/>
            </p:spPr>
            <p:txBody>
              <a:bodyPr wrap="square">
                <a:spAutoFit/>
              </a:bodyPr>
              <a:lstStyle/>
              <a:p>
                <a:pPr algn="just">
                  <a:lnSpc>
                    <a:spcPct val="106000"/>
                  </a:lnSpc>
                  <a:spcAft>
                    <a:spcPts val="800"/>
                  </a:spcAft>
                </a:pPr>
                <a14:m>
                  <m:oMathPara xmlns:m="http://schemas.openxmlformats.org/officeDocument/2006/math">
                    <m:oMathParaPr>
                      <m:jc m:val="centerGroup"/>
                    </m:oMathParaPr>
                    <m:oMath xmlns:m="http://schemas.openxmlformats.org/officeDocument/2006/math">
                      <m:r>
                        <a:rPr lang="en-US" sz="2400" i="1" smtClean="0">
                          <a:effectLst/>
                          <a:latin typeface="Cambria Math" panose="02040503050406030204" pitchFamily="18" charset="0"/>
                          <a:ea typeface="Calibri" panose="020F0502020204030204" pitchFamily="34" charset="0"/>
                          <a:cs typeface="Times New Roman" panose="02020603050405020304" pitchFamily="18" charset="0"/>
                        </a:rPr>
                        <m:t>𝑟𝑒𝑠𝑖𝑑𝑢𝑎𝑙</m:t>
                      </m:r>
                      <m:d>
                        <m:dPr>
                          <m:ctrlPr>
                            <a:rPr lang="en-US" sz="2400" i="1">
                              <a:effectLst/>
                              <a:latin typeface="Cambria Math" panose="02040503050406030204" pitchFamily="18" charset="0"/>
                              <a:ea typeface="Calibri" panose="020F0502020204030204" pitchFamily="34" charset="0"/>
                              <a:cs typeface="Times New Roman" panose="02020603050405020304" pitchFamily="18" charset="0"/>
                            </a:rPr>
                          </m:ctrlPr>
                        </m:dPr>
                        <m:e>
                          <m:r>
                            <a:rPr lang="en-US" sz="2400" i="1">
                              <a:effectLst/>
                              <a:latin typeface="Cambria Math" panose="02040503050406030204" pitchFamily="18" charset="0"/>
                              <a:ea typeface="Calibri" panose="020F0502020204030204" pitchFamily="34" charset="0"/>
                              <a:cs typeface="Times New Roman" panose="02020603050405020304" pitchFamily="18" charset="0"/>
                            </a:rPr>
                            <m:t>𝜇</m:t>
                          </m:r>
                        </m:e>
                      </m:d>
                      <m:r>
                        <a:rPr lang="en-US" sz="2400" i="1">
                          <a:effectLst/>
                          <a:latin typeface="Cambria Math" panose="02040503050406030204" pitchFamily="18" charset="0"/>
                          <a:ea typeface="Calibri" panose="020F0502020204030204" pitchFamily="34" charset="0"/>
                          <a:cs typeface="Times New Roman" panose="02020603050405020304" pitchFamily="18" charset="0"/>
                        </a:rPr>
                        <m:t>=</m:t>
                      </m:r>
                      <m:r>
                        <a:rPr lang="en-US" sz="2400" i="1">
                          <a:effectLst/>
                          <a:latin typeface="Cambria Math" panose="02040503050406030204" pitchFamily="18" charset="0"/>
                          <a:ea typeface="Times New Roman" panose="02020603050405020304" pitchFamily="18" charset="0"/>
                          <a:cs typeface="Times New Roman" panose="02020603050405020304" pitchFamily="18" charset="0"/>
                        </a:rPr>
                        <m:t>𝑒𝑥𝑝𝑒𝑐𝑡𝑒𝑑</m:t>
                      </m:r>
                      <m:r>
                        <a:rPr lang="en-US" sz="2400" i="1">
                          <a:effectLst/>
                          <a:latin typeface="Cambria Math" panose="02040503050406030204" pitchFamily="18" charset="0"/>
                          <a:ea typeface="Times New Roman" panose="02020603050405020304" pitchFamily="18" charset="0"/>
                          <a:cs typeface="Times New Roman" panose="02020603050405020304" pitchFamily="18" charset="0"/>
                        </a:rPr>
                        <m:t>− </m:t>
                      </m:r>
                      <m:r>
                        <a:rPr lang="en-US" sz="2400" i="1">
                          <a:effectLst/>
                          <a:latin typeface="Cambria Math" panose="02040503050406030204" pitchFamily="18" charset="0"/>
                          <a:ea typeface="Times New Roman" panose="02020603050405020304" pitchFamily="18" charset="0"/>
                          <a:cs typeface="Times New Roman" panose="02020603050405020304" pitchFamily="18" charset="0"/>
                        </a:rPr>
                        <m:t>𝑝𝑟𝑒𝑑𝑖𝑐𝑡𝑒𝑑</m:t>
                      </m:r>
                    </m:oMath>
                  </m:oMathPara>
                </a14:m>
                <a:endParaRPr lang="en-US" sz="2400" dirty="0">
                  <a:effectLst/>
                  <a:latin typeface="+mj-lt"/>
                  <a:ea typeface="Calibri" panose="020F0502020204030204" pitchFamily="34" charset="0"/>
                  <a:cs typeface="Times New Roman" panose="02020603050405020304" pitchFamily="18" charset="0"/>
                </a:endParaRPr>
              </a:p>
              <a:p>
                <a:pPr algn="just">
                  <a:lnSpc>
                    <a:spcPct val="106000"/>
                  </a:lnSpc>
                  <a:spcAft>
                    <a:spcPts val="800"/>
                  </a:spcAft>
                </a:pPr>
                <a14:m>
                  <m:oMathPara xmlns:m="http://schemas.openxmlformats.org/officeDocument/2006/math">
                    <m:oMathParaPr>
                      <m:jc m:val="centerGroup"/>
                    </m:oMathParaPr>
                    <m:oMath xmlns:m="http://schemas.openxmlformats.org/officeDocument/2006/math">
                      <m:r>
                        <a:rPr lang="en-US" sz="2400" i="1">
                          <a:effectLst/>
                          <a:latin typeface="Cambria Math" panose="02040503050406030204" pitchFamily="18" charset="0"/>
                          <a:ea typeface="Calibri" panose="020F0502020204030204" pitchFamily="34" charset="0"/>
                          <a:cs typeface="Times New Roman" panose="02020603050405020304" pitchFamily="18" charset="0"/>
                        </a:rPr>
                        <m:t>𝑀𝐴</m:t>
                      </m:r>
                      <m:d>
                        <m:dPr>
                          <m:ctrlPr>
                            <a:rPr lang="en-US" sz="2400" i="1">
                              <a:effectLst/>
                              <a:latin typeface="Cambria Math" panose="02040503050406030204" pitchFamily="18" charset="0"/>
                              <a:ea typeface="Calibri" panose="020F0502020204030204" pitchFamily="34" charset="0"/>
                              <a:cs typeface="Times New Roman" panose="02020603050405020304" pitchFamily="18" charset="0"/>
                            </a:rPr>
                          </m:ctrlPr>
                        </m:dPr>
                        <m:e>
                          <m:r>
                            <a:rPr lang="en-US" sz="2400" i="1">
                              <a:effectLst/>
                              <a:latin typeface="Cambria Math" panose="02040503050406030204" pitchFamily="18" charset="0"/>
                              <a:ea typeface="Calibri" panose="020F0502020204030204" pitchFamily="34" charset="0"/>
                              <a:cs typeface="Times New Roman" panose="02020603050405020304" pitchFamily="18" charset="0"/>
                            </a:rPr>
                            <m:t>𝑞</m:t>
                          </m:r>
                        </m:e>
                      </m:d>
                      <m:r>
                        <a:rPr lang="en-US" sz="2400" i="1">
                          <a:effectLst/>
                          <a:latin typeface="Cambria Math" panose="02040503050406030204" pitchFamily="18" charset="0"/>
                          <a:ea typeface="Calibri" panose="020F0502020204030204" pitchFamily="34" charset="0"/>
                          <a:cs typeface="Times New Roman" panose="02020603050405020304" pitchFamily="18" charset="0"/>
                        </a:rPr>
                        <m:t>: </m:t>
                      </m:r>
                      <m:sSub>
                        <m:sSubPr>
                          <m:ctrlPr>
                            <a:rPr lang="en-US" sz="24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2400" i="1">
                              <a:effectLst/>
                              <a:latin typeface="Cambria Math" panose="02040503050406030204" pitchFamily="18" charset="0"/>
                              <a:ea typeface="Calibri" panose="020F0502020204030204" pitchFamily="34" charset="0"/>
                              <a:cs typeface="Times New Roman" panose="02020603050405020304" pitchFamily="18" charset="0"/>
                            </a:rPr>
                            <m:t>𝑌</m:t>
                          </m:r>
                        </m:e>
                        <m:sub>
                          <m:r>
                            <a:rPr lang="en-US" sz="2400" i="1">
                              <a:effectLst/>
                              <a:latin typeface="Cambria Math" panose="02040503050406030204" pitchFamily="18" charset="0"/>
                              <a:ea typeface="Calibri" panose="020F0502020204030204" pitchFamily="34" charset="0"/>
                              <a:cs typeface="Times New Roman" panose="02020603050405020304" pitchFamily="18" charset="0"/>
                            </a:rPr>
                            <m:t>𝑡</m:t>
                          </m:r>
                        </m:sub>
                      </m:sSub>
                      <m:r>
                        <a:rPr lang="en-US" sz="2400" i="1">
                          <a:effectLst/>
                          <a:latin typeface="Cambria Math" panose="02040503050406030204" pitchFamily="18" charset="0"/>
                          <a:ea typeface="Calibri" panose="020F0502020204030204" pitchFamily="34" charset="0"/>
                          <a:cs typeface="Times New Roman" panose="02020603050405020304" pitchFamily="18" charset="0"/>
                        </a:rPr>
                        <m:t>=</m:t>
                      </m:r>
                      <m:r>
                        <a:rPr lang="en-US" sz="2400" i="1">
                          <a:effectLst/>
                          <a:latin typeface="Cambria Math" panose="02040503050406030204" pitchFamily="18" charset="0"/>
                          <a:ea typeface="Calibri" panose="020F0502020204030204" pitchFamily="34" charset="0"/>
                          <a:cs typeface="Times New Roman" panose="02020603050405020304" pitchFamily="18" charset="0"/>
                        </a:rPr>
                        <m:t>𝜇</m:t>
                      </m:r>
                      <m:r>
                        <a:rPr lang="en-US" sz="2400"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US" sz="24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2400" i="1">
                              <a:effectLst/>
                              <a:latin typeface="Cambria Math" panose="02040503050406030204" pitchFamily="18" charset="0"/>
                              <a:ea typeface="Calibri" panose="020F0502020204030204" pitchFamily="34" charset="0"/>
                              <a:cs typeface="Times New Roman" panose="02020603050405020304" pitchFamily="18" charset="0"/>
                            </a:rPr>
                            <m:t>𝛽</m:t>
                          </m:r>
                        </m:e>
                        <m:sub>
                          <m:r>
                            <a:rPr lang="en-US" sz="2400" i="1">
                              <a:effectLst/>
                              <a:latin typeface="Cambria Math" panose="02040503050406030204" pitchFamily="18" charset="0"/>
                              <a:ea typeface="Calibri" panose="020F0502020204030204" pitchFamily="34" charset="0"/>
                              <a:cs typeface="Times New Roman" panose="02020603050405020304" pitchFamily="18" charset="0"/>
                            </a:rPr>
                            <m:t>1</m:t>
                          </m:r>
                        </m:sub>
                      </m:sSub>
                      <m:sSub>
                        <m:sSubPr>
                          <m:ctrlPr>
                            <a:rPr lang="en-US" sz="24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2400" i="1">
                              <a:effectLst/>
                              <a:latin typeface="Cambria Math" panose="02040503050406030204" pitchFamily="18" charset="0"/>
                              <a:ea typeface="Calibri" panose="020F0502020204030204" pitchFamily="34" charset="0"/>
                              <a:cs typeface="Times New Roman" panose="02020603050405020304" pitchFamily="18" charset="0"/>
                            </a:rPr>
                            <m:t>𝜀</m:t>
                          </m:r>
                        </m:e>
                        <m:sub>
                          <m:r>
                            <a:rPr lang="en-US" sz="2400" i="1">
                              <a:effectLst/>
                              <a:latin typeface="Cambria Math" panose="02040503050406030204" pitchFamily="18" charset="0"/>
                              <a:ea typeface="Calibri" panose="020F0502020204030204" pitchFamily="34" charset="0"/>
                              <a:cs typeface="Times New Roman" panose="02020603050405020304" pitchFamily="18" charset="0"/>
                            </a:rPr>
                            <m:t>𝑡</m:t>
                          </m:r>
                          <m:r>
                            <a:rPr lang="en-US" sz="2400" i="1">
                              <a:effectLst/>
                              <a:latin typeface="Cambria Math" panose="02040503050406030204" pitchFamily="18" charset="0"/>
                              <a:ea typeface="Calibri" panose="020F0502020204030204" pitchFamily="34" charset="0"/>
                              <a:cs typeface="Times New Roman" panose="02020603050405020304" pitchFamily="18" charset="0"/>
                            </a:rPr>
                            <m:t>−1</m:t>
                          </m:r>
                        </m:sub>
                      </m:sSub>
                      <m:r>
                        <a:rPr lang="en-US" sz="2400"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US" sz="24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2400" i="1">
                              <a:effectLst/>
                              <a:latin typeface="Cambria Math" panose="02040503050406030204" pitchFamily="18" charset="0"/>
                              <a:ea typeface="Calibri" panose="020F0502020204030204" pitchFamily="34" charset="0"/>
                              <a:cs typeface="Times New Roman" panose="02020603050405020304" pitchFamily="18" charset="0"/>
                            </a:rPr>
                            <m:t>𝛽</m:t>
                          </m:r>
                        </m:e>
                        <m:sub>
                          <m:r>
                            <a:rPr lang="en-US" sz="2400" i="1">
                              <a:effectLst/>
                              <a:latin typeface="Cambria Math" panose="02040503050406030204" pitchFamily="18" charset="0"/>
                              <a:ea typeface="Calibri" panose="020F0502020204030204" pitchFamily="34" charset="0"/>
                              <a:cs typeface="Times New Roman" panose="02020603050405020304" pitchFamily="18" charset="0"/>
                            </a:rPr>
                            <m:t>𝑝</m:t>
                          </m:r>
                        </m:sub>
                      </m:sSub>
                      <m:sSub>
                        <m:sSubPr>
                          <m:ctrlPr>
                            <a:rPr lang="en-US" sz="24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2400" i="1">
                              <a:effectLst/>
                              <a:latin typeface="Cambria Math" panose="02040503050406030204" pitchFamily="18" charset="0"/>
                              <a:ea typeface="Calibri" panose="020F0502020204030204" pitchFamily="34" charset="0"/>
                              <a:cs typeface="Times New Roman" panose="02020603050405020304" pitchFamily="18" charset="0"/>
                            </a:rPr>
                            <m:t>𝜀</m:t>
                          </m:r>
                        </m:e>
                        <m:sub>
                          <m:r>
                            <a:rPr lang="en-US" sz="2400" i="1">
                              <a:effectLst/>
                              <a:latin typeface="Cambria Math" panose="02040503050406030204" pitchFamily="18" charset="0"/>
                              <a:ea typeface="Calibri" panose="020F0502020204030204" pitchFamily="34" charset="0"/>
                              <a:cs typeface="Times New Roman" panose="02020603050405020304" pitchFamily="18" charset="0"/>
                            </a:rPr>
                            <m:t>𝑡</m:t>
                          </m:r>
                          <m:r>
                            <a:rPr lang="en-US" sz="2400" i="1">
                              <a:effectLst/>
                              <a:latin typeface="Cambria Math" panose="02040503050406030204" pitchFamily="18" charset="0"/>
                              <a:ea typeface="Calibri" panose="020F0502020204030204" pitchFamily="34" charset="0"/>
                              <a:cs typeface="Times New Roman" panose="02020603050405020304" pitchFamily="18" charset="0"/>
                            </a:rPr>
                            <m:t>−</m:t>
                          </m:r>
                          <m:r>
                            <a:rPr lang="en-US" sz="2400" i="1">
                              <a:effectLst/>
                              <a:latin typeface="Cambria Math" panose="02040503050406030204" pitchFamily="18" charset="0"/>
                              <a:ea typeface="Calibri" panose="020F0502020204030204" pitchFamily="34" charset="0"/>
                              <a:cs typeface="Times New Roman" panose="02020603050405020304" pitchFamily="18" charset="0"/>
                            </a:rPr>
                            <m:t>𝑝</m:t>
                          </m:r>
                        </m:sub>
                      </m:sSub>
                      <m:r>
                        <a:rPr lang="en-US" sz="2400"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US" sz="24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2400" i="1">
                              <a:effectLst/>
                              <a:latin typeface="Cambria Math" panose="02040503050406030204" pitchFamily="18" charset="0"/>
                              <a:ea typeface="Calibri" panose="020F0502020204030204" pitchFamily="34" charset="0"/>
                              <a:cs typeface="Times New Roman" panose="02020603050405020304" pitchFamily="18" charset="0"/>
                            </a:rPr>
                            <m:t>𝜀</m:t>
                          </m:r>
                        </m:e>
                        <m:sub>
                          <m:r>
                            <a:rPr lang="en-US" sz="2400" i="1">
                              <a:effectLst/>
                              <a:latin typeface="Cambria Math" panose="02040503050406030204" pitchFamily="18" charset="0"/>
                              <a:ea typeface="Calibri" panose="020F0502020204030204" pitchFamily="34" charset="0"/>
                              <a:cs typeface="Times New Roman" panose="02020603050405020304" pitchFamily="18" charset="0"/>
                            </a:rPr>
                            <m:t>𝑡</m:t>
                          </m:r>
                        </m:sub>
                      </m:sSub>
                    </m:oMath>
                  </m:oMathPara>
                </a14:m>
                <a:endParaRPr lang="en-US" sz="2400" dirty="0">
                  <a:effectLst/>
                  <a:latin typeface="+mj-lt"/>
                  <a:ea typeface="Calibri" panose="020F0502020204030204" pitchFamily="34" charset="0"/>
                  <a:cs typeface="Times New Roman" panose="02020603050405020304" pitchFamily="18" charset="0"/>
                </a:endParaRPr>
              </a:p>
            </p:txBody>
          </p:sp>
        </mc:Choice>
        <mc:Fallback xmlns="">
          <p:sp>
            <p:nvSpPr>
              <p:cNvPr id="9" name="TextBox 8">
                <a:extLst>
                  <a:ext uri="{FF2B5EF4-FFF2-40B4-BE49-F238E27FC236}">
                    <a16:creationId xmlns:a16="http://schemas.microsoft.com/office/drawing/2014/main" id="{96E1F3B6-2459-4036-A2A9-83E781D6252A}"/>
                  </a:ext>
                </a:extLst>
              </p:cNvPr>
              <p:cNvSpPr txBox="1">
                <a:spLocks noRot="1" noChangeAspect="1" noMove="1" noResize="1" noEditPoints="1" noAdjustHandles="1" noChangeArrowheads="1" noChangeShapeType="1" noTextEdit="1"/>
              </p:cNvSpPr>
              <p:nvPr/>
            </p:nvSpPr>
            <p:spPr>
              <a:xfrm>
                <a:off x="1564288" y="2051749"/>
                <a:ext cx="6015371" cy="1110753"/>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C9D9413E-06CB-41CD-9783-65619D7A2BFC}"/>
                  </a:ext>
                </a:extLst>
              </p:cNvPr>
              <p:cNvSpPr txBox="1"/>
              <p:nvPr/>
            </p:nvSpPr>
            <p:spPr>
              <a:xfrm>
                <a:off x="1489860" y="3468823"/>
                <a:ext cx="6164226"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rPr>
                        <m:t>𝐴𝑅𝑀𝐴</m:t>
                      </m:r>
                      <m:d>
                        <m:dPr>
                          <m:ctrlPr>
                            <a:rPr lang="en-US" sz="2400" i="1">
                              <a:solidFill>
                                <a:srgbClr val="836967"/>
                              </a:solidFill>
                              <a:latin typeface="Cambria Math" panose="02040503050406030204" pitchFamily="18" charset="0"/>
                            </a:rPr>
                          </m:ctrlPr>
                        </m:dPr>
                        <m:e>
                          <m:r>
                            <a:rPr lang="en-US" sz="2400" i="0">
                              <a:latin typeface="Cambria Math" panose="02040503050406030204" pitchFamily="18" charset="0"/>
                            </a:rPr>
                            <m:t>1,1</m:t>
                          </m:r>
                        </m:e>
                      </m:d>
                      <m:r>
                        <a:rPr lang="en-US" sz="2400" i="0">
                          <a:latin typeface="Cambria Math" panose="02040503050406030204" pitchFamily="18" charset="0"/>
                        </a:rPr>
                        <m:t>: </m:t>
                      </m:r>
                      <m:sSub>
                        <m:sSubPr>
                          <m:ctrlPr>
                            <a:rPr lang="en-US" sz="2400" i="1">
                              <a:solidFill>
                                <a:srgbClr val="836967"/>
                              </a:solidFill>
                              <a:latin typeface="Cambria Math" panose="02040503050406030204" pitchFamily="18" charset="0"/>
                            </a:rPr>
                          </m:ctrlPr>
                        </m:sSubPr>
                        <m:e>
                          <m:r>
                            <a:rPr lang="en-US" sz="2400" i="1">
                              <a:latin typeface="Cambria Math" panose="02040503050406030204" pitchFamily="18" charset="0"/>
                            </a:rPr>
                            <m:t>𝑌</m:t>
                          </m:r>
                        </m:e>
                        <m:sub>
                          <m:r>
                            <a:rPr lang="en-US" sz="2400" i="1">
                              <a:latin typeface="Cambria Math" panose="02040503050406030204" pitchFamily="18" charset="0"/>
                            </a:rPr>
                            <m:t>𝑡</m:t>
                          </m:r>
                        </m:sub>
                      </m:sSub>
                      <m:r>
                        <a:rPr lang="en-US" sz="2400" i="0">
                          <a:latin typeface="Cambria Math" panose="02040503050406030204" pitchFamily="18" charset="0"/>
                        </a:rPr>
                        <m:t>=</m:t>
                      </m:r>
                      <m:r>
                        <a:rPr lang="en-US" sz="2400" i="1">
                          <a:latin typeface="Cambria Math" panose="02040503050406030204" pitchFamily="18" charset="0"/>
                        </a:rPr>
                        <m:t>𝛼</m:t>
                      </m:r>
                      <m:r>
                        <a:rPr lang="en-US" sz="2400" i="0">
                          <a:latin typeface="Cambria Math" panose="02040503050406030204" pitchFamily="18" charset="0"/>
                        </a:rPr>
                        <m:t>+ </m:t>
                      </m:r>
                      <m:r>
                        <a:rPr lang="en-US" sz="2400" i="1">
                          <a:latin typeface="Cambria Math" panose="02040503050406030204" pitchFamily="18" charset="0"/>
                        </a:rPr>
                        <m:t>𝛽</m:t>
                      </m:r>
                      <m:sSub>
                        <m:sSubPr>
                          <m:ctrlPr>
                            <a:rPr lang="en-US" sz="2400" i="1">
                              <a:solidFill>
                                <a:srgbClr val="836967"/>
                              </a:solidFill>
                              <a:latin typeface="Cambria Math" panose="02040503050406030204" pitchFamily="18" charset="0"/>
                            </a:rPr>
                          </m:ctrlPr>
                        </m:sSubPr>
                        <m:e>
                          <m:r>
                            <a:rPr lang="en-US" sz="2400" i="1">
                              <a:latin typeface="Cambria Math" panose="02040503050406030204" pitchFamily="18" charset="0"/>
                            </a:rPr>
                            <m:t>𝑌</m:t>
                          </m:r>
                        </m:e>
                        <m:sub>
                          <m:r>
                            <a:rPr lang="en-US" sz="2400" i="1">
                              <a:latin typeface="Cambria Math" panose="02040503050406030204" pitchFamily="18" charset="0"/>
                            </a:rPr>
                            <m:t>𝑡</m:t>
                          </m:r>
                          <m:r>
                            <a:rPr lang="en-US" sz="2400" i="0">
                              <a:latin typeface="Cambria Math" panose="02040503050406030204" pitchFamily="18" charset="0"/>
                            </a:rPr>
                            <m:t>−1</m:t>
                          </m:r>
                        </m:sub>
                      </m:sSub>
                      <m:r>
                        <a:rPr lang="en-US" sz="2400" i="0">
                          <a:latin typeface="Cambria Math" panose="02040503050406030204" pitchFamily="18" charset="0"/>
                        </a:rPr>
                        <m:t>+ </m:t>
                      </m:r>
                      <m:r>
                        <a:rPr lang="en-US" sz="2400" i="1">
                          <a:latin typeface="Cambria Math" panose="02040503050406030204" pitchFamily="18" charset="0"/>
                        </a:rPr>
                        <m:t>𝜃</m:t>
                      </m:r>
                      <m:sSub>
                        <m:sSubPr>
                          <m:ctrlPr>
                            <a:rPr lang="en-US" sz="2400" i="1">
                              <a:solidFill>
                                <a:srgbClr val="836967"/>
                              </a:solidFill>
                              <a:latin typeface="Cambria Math" panose="02040503050406030204" pitchFamily="18" charset="0"/>
                            </a:rPr>
                          </m:ctrlPr>
                        </m:sSubPr>
                        <m:e>
                          <m:r>
                            <a:rPr lang="en-US" sz="2400" i="1">
                              <a:latin typeface="Cambria Math" panose="02040503050406030204" pitchFamily="18" charset="0"/>
                            </a:rPr>
                            <m:t>𝜀</m:t>
                          </m:r>
                        </m:e>
                        <m:sub>
                          <m:r>
                            <a:rPr lang="en-US" sz="2400" i="1">
                              <a:latin typeface="Cambria Math" panose="02040503050406030204" pitchFamily="18" charset="0"/>
                            </a:rPr>
                            <m:t>𝑡</m:t>
                          </m:r>
                          <m:r>
                            <a:rPr lang="en-US" sz="2400" i="0">
                              <a:latin typeface="Cambria Math" panose="02040503050406030204" pitchFamily="18" charset="0"/>
                            </a:rPr>
                            <m:t>−1</m:t>
                          </m:r>
                        </m:sub>
                      </m:sSub>
                      <m:r>
                        <a:rPr lang="en-US" sz="2400" i="0">
                          <a:latin typeface="Cambria Math" panose="02040503050406030204" pitchFamily="18" charset="0"/>
                        </a:rPr>
                        <m:t>+ </m:t>
                      </m:r>
                      <m:sSub>
                        <m:sSubPr>
                          <m:ctrlPr>
                            <a:rPr lang="en-US" sz="2400" i="1">
                              <a:solidFill>
                                <a:srgbClr val="836967"/>
                              </a:solidFill>
                              <a:latin typeface="Cambria Math" panose="02040503050406030204" pitchFamily="18" charset="0"/>
                            </a:rPr>
                          </m:ctrlPr>
                        </m:sSubPr>
                        <m:e>
                          <m:r>
                            <a:rPr lang="en-US" sz="2400" i="1">
                              <a:latin typeface="Cambria Math" panose="02040503050406030204" pitchFamily="18" charset="0"/>
                            </a:rPr>
                            <m:t>𝜀</m:t>
                          </m:r>
                        </m:e>
                        <m:sub>
                          <m:r>
                            <a:rPr lang="en-US" sz="2400" i="1">
                              <a:latin typeface="Cambria Math" panose="02040503050406030204" pitchFamily="18" charset="0"/>
                            </a:rPr>
                            <m:t>𝑡</m:t>
                          </m:r>
                        </m:sub>
                      </m:sSub>
                    </m:oMath>
                  </m:oMathPara>
                </a14:m>
                <a:endParaRPr lang="en-US" sz="2400" dirty="0">
                  <a:latin typeface="+mj-lt"/>
                </a:endParaRPr>
              </a:p>
            </p:txBody>
          </p:sp>
        </mc:Choice>
        <mc:Fallback xmlns="">
          <p:sp>
            <p:nvSpPr>
              <p:cNvPr id="11" name="TextBox 10">
                <a:extLst>
                  <a:ext uri="{FF2B5EF4-FFF2-40B4-BE49-F238E27FC236}">
                    <a16:creationId xmlns:a16="http://schemas.microsoft.com/office/drawing/2014/main" id="{C9D9413E-06CB-41CD-9783-65619D7A2BFC}"/>
                  </a:ext>
                </a:extLst>
              </p:cNvPr>
              <p:cNvSpPr txBox="1">
                <a:spLocks noRot="1" noChangeAspect="1" noMove="1" noResize="1" noEditPoints="1" noAdjustHandles="1" noChangeArrowheads="1" noChangeShapeType="1" noTextEdit="1"/>
              </p:cNvSpPr>
              <p:nvPr/>
            </p:nvSpPr>
            <p:spPr>
              <a:xfrm>
                <a:off x="1489860" y="3468823"/>
                <a:ext cx="6164226" cy="461665"/>
              </a:xfrm>
              <a:prstGeom prst="rect">
                <a:avLst/>
              </a:prstGeom>
              <a:blipFill>
                <a:blip r:embed="rId4"/>
                <a:stretch>
                  <a:fillRect b="-19737"/>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5CCFFBB6-BAE1-44D3-AC2A-056F52C42684}"/>
              </a:ext>
            </a:extLst>
          </p:cNvPr>
          <p:cNvSpPr>
            <a:spLocks noGrp="1"/>
          </p:cNvSpPr>
          <p:nvPr>
            <p:ph type="sldNum" sz="quarter" idx="10"/>
          </p:nvPr>
        </p:nvSpPr>
        <p:spPr/>
        <p:txBody>
          <a:bodyPr/>
          <a:lstStyle/>
          <a:p>
            <a:fld id="{D50E1D8B-DAD9-4457-9BB2-85013C3633ED}" type="slidenum">
              <a:rPr lang="vi-VN" smtClean="0"/>
              <a:t>42</a:t>
            </a:fld>
            <a:endParaRPr lang="vi-VN"/>
          </a:p>
        </p:txBody>
      </p:sp>
    </p:spTree>
    <p:extLst>
      <p:ext uri="{BB962C8B-B14F-4D97-AF65-F5344CB8AC3E}">
        <p14:creationId xmlns:p14="http://schemas.microsoft.com/office/powerpoint/2010/main" val="419158311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7">
            <a:extLst>
              <a:ext uri="{FF2B5EF4-FFF2-40B4-BE49-F238E27FC236}">
                <a16:creationId xmlns:a16="http://schemas.microsoft.com/office/drawing/2014/main" id="{68B98348-207F-4016-8A85-210CDA661816}"/>
              </a:ext>
            </a:extLst>
          </p:cNvPr>
          <p:cNvSpPr>
            <a:spLocks noGrp="1"/>
          </p:cNvSpPr>
          <p:nvPr>
            <p:ph type="subTitle" idx="1"/>
          </p:nvPr>
        </p:nvSpPr>
        <p:spPr>
          <a:xfrm>
            <a:off x="6558455" y="1404341"/>
            <a:ext cx="2585545" cy="2889000"/>
          </a:xfrm>
        </p:spPr>
        <p:txBody>
          <a:bodyPr/>
          <a:lstStyle/>
          <a:p>
            <a:pPr marL="114300" indent="0">
              <a:buNone/>
            </a:pPr>
            <a:r>
              <a:rPr lang="en-US" sz="2400" dirty="0" err="1">
                <a:latin typeface="+mj-lt"/>
              </a:rPr>
              <a:t>Bộ</a:t>
            </a:r>
            <a:r>
              <a:rPr lang="en-US" sz="2400" dirty="0">
                <a:latin typeface="+mj-lt"/>
              </a:rPr>
              <a:t> </a:t>
            </a:r>
            <a:r>
              <a:rPr lang="en-US" sz="2400" dirty="0" err="1">
                <a:latin typeface="+mj-lt"/>
              </a:rPr>
              <a:t>dữ</a:t>
            </a:r>
            <a:r>
              <a:rPr lang="en-US" sz="2400" dirty="0">
                <a:latin typeface="+mj-lt"/>
              </a:rPr>
              <a:t> </a:t>
            </a:r>
            <a:r>
              <a:rPr lang="en-US" sz="2400" dirty="0" err="1">
                <a:latin typeface="+mj-lt"/>
              </a:rPr>
              <a:t>liệu</a:t>
            </a:r>
            <a:r>
              <a:rPr lang="en-US" sz="2400" dirty="0">
                <a:latin typeface="+mj-lt"/>
              </a:rPr>
              <a:t> </a:t>
            </a:r>
            <a:r>
              <a:rPr lang="en-US" sz="2400" dirty="0" err="1">
                <a:latin typeface="+mj-lt"/>
              </a:rPr>
              <a:t>về</a:t>
            </a:r>
            <a:r>
              <a:rPr lang="en-US" sz="2400" dirty="0">
                <a:latin typeface="+mj-lt"/>
              </a:rPr>
              <a:t> </a:t>
            </a:r>
            <a:r>
              <a:rPr lang="en-US" sz="2400" dirty="0" err="1">
                <a:latin typeface="+mj-lt"/>
              </a:rPr>
              <a:t>tình</a:t>
            </a:r>
            <a:r>
              <a:rPr lang="en-US" sz="2400" dirty="0">
                <a:latin typeface="+mj-lt"/>
              </a:rPr>
              <a:t> </a:t>
            </a:r>
            <a:r>
              <a:rPr lang="en-US" sz="2400" dirty="0" err="1">
                <a:latin typeface="+mj-lt"/>
              </a:rPr>
              <a:t>hình</a:t>
            </a:r>
            <a:r>
              <a:rPr lang="en-US" sz="2400" dirty="0">
                <a:latin typeface="+mj-lt"/>
              </a:rPr>
              <a:t> </a:t>
            </a:r>
            <a:r>
              <a:rPr lang="en-US" sz="2400" dirty="0" err="1">
                <a:latin typeface="+mj-lt"/>
              </a:rPr>
              <a:t>dịch</a:t>
            </a:r>
            <a:r>
              <a:rPr lang="en-US" sz="2400" dirty="0">
                <a:latin typeface="+mj-lt"/>
              </a:rPr>
              <a:t> </a:t>
            </a:r>
            <a:r>
              <a:rPr lang="en-US" sz="2400" dirty="0" err="1">
                <a:latin typeface="+mj-lt"/>
              </a:rPr>
              <a:t>bệnh</a:t>
            </a:r>
            <a:r>
              <a:rPr lang="en-US" sz="2400" dirty="0">
                <a:latin typeface="+mj-lt"/>
              </a:rPr>
              <a:t> Covid 19 </a:t>
            </a:r>
            <a:r>
              <a:rPr lang="en-US" sz="2400" dirty="0" err="1">
                <a:latin typeface="+mj-lt"/>
              </a:rPr>
              <a:t>từ</a:t>
            </a:r>
            <a:r>
              <a:rPr lang="en-US" sz="2400" dirty="0">
                <a:latin typeface="+mj-lt"/>
              </a:rPr>
              <a:t> 1/2020 </a:t>
            </a:r>
            <a:r>
              <a:rPr lang="en-US" sz="2400" dirty="0" err="1">
                <a:latin typeface="+mj-lt"/>
              </a:rPr>
              <a:t>đến</a:t>
            </a:r>
            <a:r>
              <a:rPr lang="en-US" sz="2400" dirty="0">
                <a:latin typeface="+mj-lt"/>
              </a:rPr>
              <a:t> 8/2020</a:t>
            </a:r>
          </a:p>
        </p:txBody>
      </p:sp>
      <p:sp>
        <p:nvSpPr>
          <p:cNvPr id="7" name="Title 6">
            <a:extLst>
              <a:ext uri="{FF2B5EF4-FFF2-40B4-BE49-F238E27FC236}">
                <a16:creationId xmlns:a16="http://schemas.microsoft.com/office/drawing/2014/main" id="{7B219FA4-E5F6-40EF-ACDB-3C6881F24819}"/>
              </a:ext>
            </a:extLst>
          </p:cNvPr>
          <p:cNvSpPr>
            <a:spLocks noGrp="1"/>
          </p:cNvSpPr>
          <p:nvPr>
            <p:ph type="title"/>
          </p:nvPr>
        </p:nvSpPr>
        <p:spPr>
          <a:xfrm>
            <a:off x="713225" y="445025"/>
            <a:ext cx="7760924" cy="572700"/>
          </a:xfrm>
        </p:spPr>
        <p:txBody>
          <a:bodyPr/>
          <a:lstStyle/>
          <a:p>
            <a:r>
              <a:rPr lang="en-US" dirty="0" err="1">
                <a:latin typeface="+mj-lt"/>
              </a:rPr>
              <a:t>Thực</a:t>
            </a:r>
            <a:r>
              <a:rPr lang="en-US" dirty="0">
                <a:latin typeface="+mj-lt"/>
              </a:rPr>
              <a:t> </a:t>
            </a:r>
            <a:r>
              <a:rPr lang="en-US" dirty="0" err="1">
                <a:latin typeface="+mj-lt"/>
              </a:rPr>
              <a:t>nghiệm</a:t>
            </a:r>
            <a:r>
              <a:rPr lang="en-US" dirty="0">
                <a:latin typeface="+mj-lt"/>
              </a:rPr>
              <a:t> – </a:t>
            </a:r>
            <a:r>
              <a:rPr lang="en-US" dirty="0" err="1">
                <a:latin typeface="+mj-lt"/>
              </a:rPr>
              <a:t>giới</a:t>
            </a:r>
            <a:r>
              <a:rPr lang="en-US" dirty="0">
                <a:latin typeface="+mj-lt"/>
              </a:rPr>
              <a:t> </a:t>
            </a:r>
            <a:r>
              <a:rPr lang="en-US" dirty="0" err="1">
                <a:latin typeface="+mj-lt"/>
              </a:rPr>
              <a:t>thiệu</a:t>
            </a:r>
            <a:r>
              <a:rPr lang="en-US" dirty="0">
                <a:latin typeface="+mj-lt"/>
              </a:rPr>
              <a:t> </a:t>
            </a:r>
            <a:r>
              <a:rPr lang="en-US" dirty="0" err="1">
                <a:latin typeface="+mj-lt"/>
              </a:rPr>
              <a:t>bộ</a:t>
            </a:r>
            <a:r>
              <a:rPr lang="en-US" dirty="0">
                <a:latin typeface="+mj-lt"/>
              </a:rPr>
              <a:t> </a:t>
            </a:r>
            <a:r>
              <a:rPr lang="en-US" dirty="0" err="1">
                <a:latin typeface="+mj-lt"/>
              </a:rPr>
              <a:t>dữ</a:t>
            </a:r>
            <a:r>
              <a:rPr lang="en-US" dirty="0">
                <a:latin typeface="+mj-lt"/>
              </a:rPr>
              <a:t> </a:t>
            </a:r>
            <a:r>
              <a:rPr lang="en-US" dirty="0" err="1">
                <a:latin typeface="+mj-lt"/>
              </a:rPr>
              <a:t>liệu</a:t>
            </a:r>
            <a:endParaRPr lang="en-US" dirty="0">
              <a:latin typeface="+mj-lt"/>
            </a:endParaRPr>
          </a:p>
        </p:txBody>
      </p:sp>
      <p:graphicFrame>
        <p:nvGraphicFramePr>
          <p:cNvPr id="4" name="Table 3">
            <a:extLst>
              <a:ext uri="{FF2B5EF4-FFF2-40B4-BE49-F238E27FC236}">
                <a16:creationId xmlns:a16="http://schemas.microsoft.com/office/drawing/2014/main" id="{8E141942-2BCF-4684-B2D5-0A9E6258B280}"/>
              </a:ext>
            </a:extLst>
          </p:cNvPr>
          <p:cNvGraphicFramePr>
            <a:graphicFrameLocks noGrp="1"/>
          </p:cNvGraphicFramePr>
          <p:nvPr>
            <p:extLst>
              <p:ext uri="{D42A27DB-BD31-4B8C-83A1-F6EECF244321}">
                <p14:modId xmlns:p14="http://schemas.microsoft.com/office/powerpoint/2010/main" val="3959307661"/>
              </p:ext>
            </p:extLst>
          </p:nvPr>
        </p:nvGraphicFramePr>
        <p:xfrm>
          <a:off x="227287" y="1017725"/>
          <a:ext cx="6331168" cy="3798080"/>
        </p:xfrm>
        <a:graphic>
          <a:graphicData uri="http://schemas.openxmlformats.org/drawingml/2006/table">
            <a:tbl>
              <a:tblPr firstRow="1" firstCol="1" bandRow="1"/>
              <a:tblGrid>
                <a:gridCol w="570008">
                  <a:extLst>
                    <a:ext uri="{9D8B030D-6E8A-4147-A177-3AD203B41FA5}">
                      <a16:colId xmlns:a16="http://schemas.microsoft.com/office/drawing/2014/main" val="370942708"/>
                    </a:ext>
                  </a:extLst>
                </a:gridCol>
                <a:gridCol w="2595575">
                  <a:extLst>
                    <a:ext uri="{9D8B030D-6E8A-4147-A177-3AD203B41FA5}">
                      <a16:colId xmlns:a16="http://schemas.microsoft.com/office/drawing/2014/main" val="1939416173"/>
                    </a:ext>
                  </a:extLst>
                </a:gridCol>
                <a:gridCol w="3165585">
                  <a:extLst>
                    <a:ext uri="{9D8B030D-6E8A-4147-A177-3AD203B41FA5}">
                      <a16:colId xmlns:a16="http://schemas.microsoft.com/office/drawing/2014/main" val="2681186068"/>
                    </a:ext>
                  </a:extLst>
                </a:gridCol>
              </a:tblGrid>
              <a:tr h="257212">
                <a:tc>
                  <a:txBody>
                    <a:bodyPr/>
                    <a:lstStyle/>
                    <a:p>
                      <a:pPr algn="ctr">
                        <a:lnSpc>
                          <a:spcPct val="150000"/>
                        </a:lnSpc>
                        <a:spcAft>
                          <a:spcPts val="800"/>
                        </a:spcAft>
                      </a:pPr>
                      <a:r>
                        <a:rPr lang="vi-VN" sz="1200">
                          <a:effectLst/>
                        </a:rPr>
                        <a:t>STT</a:t>
                      </a:r>
                      <a:endParaRPr lang="en-US" sz="1200">
                        <a:effectLst/>
                        <a:latin typeface="Times New Roman" panose="02020603050405020304" pitchFamily="18" charset="0"/>
                        <a:ea typeface="SimSun" panose="02010600030101010101" pitchFamily="2" charset="-122"/>
                      </a:endParaRPr>
                    </a:p>
                  </a:txBody>
                  <a:tcPr marL="8920" marR="8920" marT="8920" marB="8920" anchor="ctr"/>
                </a:tc>
                <a:tc>
                  <a:txBody>
                    <a:bodyPr/>
                    <a:lstStyle/>
                    <a:p>
                      <a:pPr algn="ctr">
                        <a:lnSpc>
                          <a:spcPct val="150000"/>
                        </a:lnSpc>
                        <a:spcAft>
                          <a:spcPts val="800"/>
                        </a:spcAft>
                      </a:pPr>
                      <a:r>
                        <a:rPr lang="vi-VN" sz="1200" dirty="0">
                          <a:effectLst/>
                        </a:rPr>
                        <a:t>Tên thuộc tính</a:t>
                      </a:r>
                      <a:endParaRPr lang="en-US" sz="1200" dirty="0">
                        <a:effectLst/>
                        <a:latin typeface="Times New Roman" panose="02020603050405020304" pitchFamily="18" charset="0"/>
                        <a:ea typeface="SimSun" panose="02010600030101010101" pitchFamily="2" charset="-122"/>
                      </a:endParaRPr>
                    </a:p>
                  </a:txBody>
                  <a:tcPr marL="8920" marR="8920" marT="8920" marB="8920" anchor="ctr"/>
                </a:tc>
                <a:tc>
                  <a:txBody>
                    <a:bodyPr/>
                    <a:lstStyle/>
                    <a:p>
                      <a:pPr algn="ctr">
                        <a:lnSpc>
                          <a:spcPct val="150000"/>
                        </a:lnSpc>
                        <a:spcAft>
                          <a:spcPts val="800"/>
                        </a:spcAft>
                      </a:pPr>
                      <a:r>
                        <a:rPr lang="vi-VN" sz="1200">
                          <a:effectLst/>
                        </a:rPr>
                        <a:t>Mô tả thuộc tính</a:t>
                      </a:r>
                      <a:endParaRPr lang="en-US" sz="1200">
                        <a:effectLst/>
                        <a:latin typeface="Times New Roman" panose="02020603050405020304" pitchFamily="18" charset="0"/>
                        <a:ea typeface="SimSun" panose="02010600030101010101" pitchFamily="2" charset="-122"/>
                      </a:endParaRPr>
                    </a:p>
                  </a:txBody>
                  <a:tcPr marL="8920" marR="8920" marT="8920" marB="8920" anchor="ctr"/>
                </a:tc>
                <a:extLst>
                  <a:ext uri="{0D108BD9-81ED-4DB2-BD59-A6C34878D82A}">
                    <a16:rowId xmlns:a16="http://schemas.microsoft.com/office/drawing/2014/main" val="2847090748"/>
                  </a:ext>
                </a:extLst>
              </a:tr>
              <a:tr h="257212">
                <a:tc>
                  <a:txBody>
                    <a:bodyPr/>
                    <a:lstStyle/>
                    <a:p>
                      <a:pPr algn="ctr">
                        <a:lnSpc>
                          <a:spcPct val="150000"/>
                        </a:lnSpc>
                        <a:spcAft>
                          <a:spcPts val="800"/>
                        </a:spcAft>
                      </a:pPr>
                      <a:r>
                        <a:rPr lang="vi-VN" sz="1200">
                          <a:effectLst/>
                        </a:rPr>
                        <a:t>1</a:t>
                      </a:r>
                      <a:endParaRPr lang="en-US" sz="1200">
                        <a:effectLst/>
                        <a:latin typeface="Times New Roman" panose="02020603050405020304" pitchFamily="18" charset="0"/>
                        <a:ea typeface="SimSun" panose="02010600030101010101" pitchFamily="2" charset="-122"/>
                      </a:endParaRPr>
                    </a:p>
                  </a:txBody>
                  <a:tcPr marL="8920" marR="8920" marT="8920" marB="8920" anchor="ctr"/>
                </a:tc>
                <a:tc>
                  <a:txBody>
                    <a:bodyPr/>
                    <a:lstStyle/>
                    <a:p>
                      <a:pPr algn="just">
                        <a:lnSpc>
                          <a:spcPct val="150000"/>
                        </a:lnSpc>
                        <a:spcAft>
                          <a:spcPts val="800"/>
                        </a:spcAft>
                      </a:pPr>
                      <a:r>
                        <a:rPr lang="vi-VN" sz="1200">
                          <a:effectLst/>
                        </a:rPr>
                        <a:t>Date</a:t>
                      </a:r>
                      <a:endParaRPr lang="en-US" sz="1200">
                        <a:effectLst/>
                        <a:latin typeface="Times New Roman" panose="02020603050405020304" pitchFamily="18" charset="0"/>
                        <a:ea typeface="SimSun" panose="02010600030101010101" pitchFamily="2" charset="-122"/>
                      </a:endParaRPr>
                    </a:p>
                  </a:txBody>
                  <a:tcPr marL="8920" marR="8920" marT="8920" marB="8920"/>
                </a:tc>
                <a:tc>
                  <a:txBody>
                    <a:bodyPr/>
                    <a:lstStyle/>
                    <a:p>
                      <a:pPr algn="just">
                        <a:lnSpc>
                          <a:spcPct val="150000"/>
                        </a:lnSpc>
                        <a:spcAft>
                          <a:spcPts val="800"/>
                        </a:spcAft>
                      </a:pPr>
                      <a:r>
                        <a:rPr lang="vi-VN" sz="1200" dirty="0">
                          <a:effectLst/>
                        </a:rPr>
                        <a:t>Ngày tháng năm</a:t>
                      </a:r>
                      <a:endParaRPr lang="en-US" sz="1200" dirty="0">
                        <a:effectLst/>
                        <a:latin typeface="Times New Roman" panose="02020603050405020304" pitchFamily="18" charset="0"/>
                        <a:ea typeface="SimSun" panose="02010600030101010101" pitchFamily="2" charset="-122"/>
                      </a:endParaRPr>
                    </a:p>
                  </a:txBody>
                  <a:tcPr marL="8920" marR="8920" marT="8920" marB="8920"/>
                </a:tc>
                <a:extLst>
                  <a:ext uri="{0D108BD9-81ED-4DB2-BD59-A6C34878D82A}">
                    <a16:rowId xmlns:a16="http://schemas.microsoft.com/office/drawing/2014/main" val="2925715698"/>
                  </a:ext>
                </a:extLst>
              </a:tr>
              <a:tr h="257212">
                <a:tc>
                  <a:txBody>
                    <a:bodyPr/>
                    <a:lstStyle/>
                    <a:p>
                      <a:pPr algn="ctr">
                        <a:lnSpc>
                          <a:spcPct val="150000"/>
                        </a:lnSpc>
                        <a:spcAft>
                          <a:spcPts val="800"/>
                        </a:spcAft>
                      </a:pPr>
                      <a:r>
                        <a:rPr lang="vi-VN" sz="1200">
                          <a:effectLst/>
                        </a:rPr>
                        <a:t>2</a:t>
                      </a:r>
                      <a:endParaRPr lang="en-US" sz="1200">
                        <a:effectLst/>
                        <a:latin typeface="Times New Roman" panose="02020603050405020304" pitchFamily="18" charset="0"/>
                        <a:ea typeface="SimSun" panose="02010600030101010101" pitchFamily="2" charset="-122"/>
                      </a:endParaRPr>
                    </a:p>
                  </a:txBody>
                  <a:tcPr marL="8920" marR="8920" marT="8920" marB="8920" anchor="ctr"/>
                </a:tc>
                <a:tc>
                  <a:txBody>
                    <a:bodyPr/>
                    <a:lstStyle/>
                    <a:p>
                      <a:pPr algn="just">
                        <a:lnSpc>
                          <a:spcPct val="150000"/>
                        </a:lnSpc>
                        <a:spcAft>
                          <a:spcPts val="800"/>
                        </a:spcAft>
                      </a:pPr>
                      <a:r>
                        <a:rPr lang="vi-VN" sz="1200">
                          <a:effectLst/>
                        </a:rPr>
                        <a:t>Confirmed</a:t>
                      </a:r>
                      <a:endParaRPr lang="en-US" sz="1200">
                        <a:effectLst/>
                        <a:latin typeface="Times New Roman" panose="02020603050405020304" pitchFamily="18" charset="0"/>
                        <a:ea typeface="SimSun" panose="02010600030101010101" pitchFamily="2" charset="-122"/>
                      </a:endParaRPr>
                    </a:p>
                  </a:txBody>
                  <a:tcPr marL="8920" marR="8920" marT="8920" marB="8920"/>
                </a:tc>
                <a:tc>
                  <a:txBody>
                    <a:bodyPr/>
                    <a:lstStyle/>
                    <a:p>
                      <a:pPr algn="just">
                        <a:lnSpc>
                          <a:spcPct val="150000"/>
                        </a:lnSpc>
                        <a:spcAft>
                          <a:spcPts val="800"/>
                        </a:spcAft>
                      </a:pPr>
                      <a:r>
                        <a:rPr lang="vi-VN" sz="1200" dirty="0">
                          <a:effectLst/>
                        </a:rPr>
                        <a:t>Số ca nhiễm đã ghi nhận</a:t>
                      </a:r>
                      <a:endParaRPr lang="en-US" sz="1200" dirty="0">
                        <a:effectLst/>
                        <a:latin typeface="Times New Roman" panose="02020603050405020304" pitchFamily="18" charset="0"/>
                        <a:ea typeface="SimSun" panose="02010600030101010101" pitchFamily="2" charset="-122"/>
                      </a:endParaRPr>
                    </a:p>
                  </a:txBody>
                  <a:tcPr marL="8920" marR="8920" marT="8920" marB="8920"/>
                </a:tc>
                <a:extLst>
                  <a:ext uri="{0D108BD9-81ED-4DB2-BD59-A6C34878D82A}">
                    <a16:rowId xmlns:a16="http://schemas.microsoft.com/office/drawing/2014/main" val="450257870"/>
                  </a:ext>
                </a:extLst>
              </a:tr>
              <a:tr h="257212">
                <a:tc>
                  <a:txBody>
                    <a:bodyPr/>
                    <a:lstStyle/>
                    <a:p>
                      <a:pPr algn="ctr">
                        <a:lnSpc>
                          <a:spcPct val="150000"/>
                        </a:lnSpc>
                        <a:spcAft>
                          <a:spcPts val="800"/>
                        </a:spcAft>
                      </a:pPr>
                      <a:r>
                        <a:rPr lang="vi-VN" sz="1200">
                          <a:effectLst/>
                        </a:rPr>
                        <a:t>3</a:t>
                      </a:r>
                      <a:endParaRPr lang="en-US" sz="1200">
                        <a:effectLst/>
                        <a:latin typeface="Times New Roman" panose="02020603050405020304" pitchFamily="18" charset="0"/>
                        <a:ea typeface="SimSun" panose="02010600030101010101" pitchFamily="2" charset="-122"/>
                      </a:endParaRPr>
                    </a:p>
                  </a:txBody>
                  <a:tcPr marL="8920" marR="8920" marT="8920" marB="8920" anchor="ctr"/>
                </a:tc>
                <a:tc>
                  <a:txBody>
                    <a:bodyPr/>
                    <a:lstStyle/>
                    <a:p>
                      <a:pPr algn="just">
                        <a:lnSpc>
                          <a:spcPct val="150000"/>
                        </a:lnSpc>
                        <a:spcAft>
                          <a:spcPts val="800"/>
                        </a:spcAft>
                      </a:pPr>
                      <a:r>
                        <a:rPr lang="vi-VN" sz="1200">
                          <a:effectLst/>
                        </a:rPr>
                        <a:t>Deaths</a:t>
                      </a:r>
                      <a:endParaRPr lang="en-US" sz="1200">
                        <a:effectLst/>
                        <a:latin typeface="Times New Roman" panose="02020603050405020304" pitchFamily="18" charset="0"/>
                        <a:ea typeface="SimSun" panose="02010600030101010101" pitchFamily="2" charset="-122"/>
                      </a:endParaRPr>
                    </a:p>
                  </a:txBody>
                  <a:tcPr marL="8920" marR="8920" marT="8920" marB="8920"/>
                </a:tc>
                <a:tc>
                  <a:txBody>
                    <a:bodyPr/>
                    <a:lstStyle/>
                    <a:p>
                      <a:pPr algn="just">
                        <a:lnSpc>
                          <a:spcPct val="150000"/>
                        </a:lnSpc>
                        <a:spcAft>
                          <a:spcPts val="800"/>
                        </a:spcAft>
                      </a:pPr>
                      <a:r>
                        <a:rPr lang="vi-VN" sz="1200" dirty="0">
                          <a:effectLst/>
                        </a:rPr>
                        <a:t>Số ca tử vong đã ghi nhận</a:t>
                      </a:r>
                      <a:endParaRPr lang="en-US" sz="1200" dirty="0">
                        <a:effectLst/>
                        <a:latin typeface="Times New Roman" panose="02020603050405020304" pitchFamily="18" charset="0"/>
                        <a:ea typeface="SimSun" panose="02010600030101010101" pitchFamily="2" charset="-122"/>
                      </a:endParaRPr>
                    </a:p>
                  </a:txBody>
                  <a:tcPr marL="8920" marR="8920" marT="8920" marB="8920"/>
                </a:tc>
                <a:extLst>
                  <a:ext uri="{0D108BD9-81ED-4DB2-BD59-A6C34878D82A}">
                    <a16:rowId xmlns:a16="http://schemas.microsoft.com/office/drawing/2014/main" val="1996599677"/>
                  </a:ext>
                </a:extLst>
              </a:tr>
              <a:tr h="257212">
                <a:tc>
                  <a:txBody>
                    <a:bodyPr/>
                    <a:lstStyle/>
                    <a:p>
                      <a:pPr algn="ctr">
                        <a:lnSpc>
                          <a:spcPct val="150000"/>
                        </a:lnSpc>
                        <a:spcAft>
                          <a:spcPts val="800"/>
                        </a:spcAft>
                      </a:pPr>
                      <a:r>
                        <a:rPr lang="vi-VN" sz="1200">
                          <a:effectLst/>
                        </a:rPr>
                        <a:t>4</a:t>
                      </a:r>
                      <a:endParaRPr lang="en-US" sz="1200">
                        <a:effectLst/>
                        <a:latin typeface="Times New Roman" panose="02020603050405020304" pitchFamily="18" charset="0"/>
                        <a:ea typeface="SimSun" panose="02010600030101010101" pitchFamily="2" charset="-122"/>
                      </a:endParaRPr>
                    </a:p>
                  </a:txBody>
                  <a:tcPr marL="8920" marR="8920" marT="8920" marB="8920" anchor="ctr"/>
                </a:tc>
                <a:tc>
                  <a:txBody>
                    <a:bodyPr/>
                    <a:lstStyle/>
                    <a:p>
                      <a:pPr algn="just">
                        <a:lnSpc>
                          <a:spcPct val="150000"/>
                        </a:lnSpc>
                        <a:spcAft>
                          <a:spcPts val="800"/>
                        </a:spcAft>
                      </a:pPr>
                      <a:r>
                        <a:rPr lang="vi-VN" sz="1200">
                          <a:effectLst/>
                        </a:rPr>
                        <a:t>Recovered</a:t>
                      </a:r>
                      <a:endParaRPr lang="en-US" sz="1200">
                        <a:effectLst/>
                        <a:latin typeface="Times New Roman" panose="02020603050405020304" pitchFamily="18" charset="0"/>
                        <a:ea typeface="SimSun" panose="02010600030101010101" pitchFamily="2" charset="-122"/>
                      </a:endParaRPr>
                    </a:p>
                  </a:txBody>
                  <a:tcPr marL="8920" marR="8920" marT="8920" marB="8920"/>
                </a:tc>
                <a:tc>
                  <a:txBody>
                    <a:bodyPr/>
                    <a:lstStyle/>
                    <a:p>
                      <a:pPr algn="just">
                        <a:lnSpc>
                          <a:spcPct val="150000"/>
                        </a:lnSpc>
                        <a:spcAft>
                          <a:spcPts val="800"/>
                        </a:spcAft>
                      </a:pPr>
                      <a:r>
                        <a:rPr lang="vi-VN" sz="1200">
                          <a:effectLst/>
                        </a:rPr>
                        <a:t>Số ca hồi phục được ghi nhận</a:t>
                      </a:r>
                      <a:endParaRPr lang="en-US" sz="1200">
                        <a:effectLst/>
                        <a:latin typeface="Times New Roman" panose="02020603050405020304" pitchFamily="18" charset="0"/>
                        <a:ea typeface="SimSun" panose="02010600030101010101" pitchFamily="2" charset="-122"/>
                      </a:endParaRPr>
                    </a:p>
                  </a:txBody>
                  <a:tcPr marL="8920" marR="8920" marT="8920" marB="8920"/>
                </a:tc>
                <a:extLst>
                  <a:ext uri="{0D108BD9-81ED-4DB2-BD59-A6C34878D82A}">
                    <a16:rowId xmlns:a16="http://schemas.microsoft.com/office/drawing/2014/main" val="466495610"/>
                  </a:ext>
                </a:extLst>
              </a:tr>
              <a:tr h="257212">
                <a:tc>
                  <a:txBody>
                    <a:bodyPr/>
                    <a:lstStyle/>
                    <a:p>
                      <a:pPr algn="ctr">
                        <a:lnSpc>
                          <a:spcPct val="150000"/>
                        </a:lnSpc>
                        <a:spcAft>
                          <a:spcPts val="800"/>
                        </a:spcAft>
                      </a:pPr>
                      <a:r>
                        <a:rPr lang="vi-VN" sz="1200">
                          <a:effectLst/>
                        </a:rPr>
                        <a:t>5</a:t>
                      </a:r>
                      <a:endParaRPr lang="en-US" sz="1200">
                        <a:effectLst/>
                        <a:latin typeface="Times New Roman" panose="02020603050405020304" pitchFamily="18" charset="0"/>
                        <a:ea typeface="SimSun" panose="02010600030101010101" pitchFamily="2" charset="-122"/>
                      </a:endParaRPr>
                    </a:p>
                  </a:txBody>
                  <a:tcPr marL="8920" marR="8920" marT="8920" marB="8920" anchor="ctr"/>
                </a:tc>
                <a:tc>
                  <a:txBody>
                    <a:bodyPr/>
                    <a:lstStyle/>
                    <a:p>
                      <a:pPr algn="just">
                        <a:lnSpc>
                          <a:spcPct val="150000"/>
                        </a:lnSpc>
                        <a:spcAft>
                          <a:spcPts val="800"/>
                        </a:spcAft>
                      </a:pPr>
                      <a:r>
                        <a:rPr lang="vi-VN" sz="1200">
                          <a:effectLst/>
                        </a:rPr>
                        <a:t>Active</a:t>
                      </a:r>
                      <a:endParaRPr lang="en-US" sz="1200">
                        <a:effectLst/>
                        <a:latin typeface="Times New Roman" panose="02020603050405020304" pitchFamily="18" charset="0"/>
                        <a:ea typeface="SimSun" panose="02010600030101010101" pitchFamily="2" charset="-122"/>
                      </a:endParaRPr>
                    </a:p>
                  </a:txBody>
                  <a:tcPr marL="8920" marR="8920" marT="8920" marB="8920"/>
                </a:tc>
                <a:tc>
                  <a:txBody>
                    <a:bodyPr/>
                    <a:lstStyle/>
                    <a:p>
                      <a:pPr algn="just">
                        <a:lnSpc>
                          <a:spcPct val="150000"/>
                        </a:lnSpc>
                        <a:spcAft>
                          <a:spcPts val="800"/>
                        </a:spcAft>
                      </a:pPr>
                      <a:r>
                        <a:rPr lang="vi-VN" sz="1200">
                          <a:effectLst/>
                        </a:rPr>
                        <a:t>Số ca đang điều trị</a:t>
                      </a:r>
                      <a:endParaRPr lang="en-US" sz="1200">
                        <a:effectLst/>
                        <a:latin typeface="Times New Roman" panose="02020603050405020304" pitchFamily="18" charset="0"/>
                        <a:ea typeface="SimSun" panose="02010600030101010101" pitchFamily="2" charset="-122"/>
                      </a:endParaRPr>
                    </a:p>
                  </a:txBody>
                  <a:tcPr marL="8920" marR="8920" marT="8920" marB="8920"/>
                </a:tc>
                <a:extLst>
                  <a:ext uri="{0D108BD9-81ED-4DB2-BD59-A6C34878D82A}">
                    <a16:rowId xmlns:a16="http://schemas.microsoft.com/office/drawing/2014/main" val="2131483171"/>
                  </a:ext>
                </a:extLst>
              </a:tr>
              <a:tr h="257212">
                <a:tc>
                  <a:txBody>
                    <a:bodyPr/>
                    <a:lstStyle/>
                    <a:p>
                      <a:pPr algn="ctr">
                        <a:lnSpc>
                          <a:spcPct val="150000"/>
                        </a:lnSpc>
                        <a:spcAft>
                          <a:spcPts val="800"/>
                        </a:spcAft>
                      </a:pPr>
                      <a:r>
                        <a:rPr lang="vi-VN" sz="1200">
                          <a:effectLst/>
                        </a:rPr>
                        <a:t>6</a:t>
                      </a:r>
                      <a:endParaRPr lang="en-US" sz="1200">
                        <a:effectLst/>
                        <a:latin typeface="Times New Roman" panose="02020603050405020304" pitchFamily="18" charset="0"/>
                        <a:ea typeface="SimSun" panose="02010600030101010101" pitchFamily="2" charset="-122"/>
                      </a:endParaRPr>
                    </a:p>
                  </a:txBody>
                  <a:tcPr marL="8920" marR="8920" marT="8920" marB="8920" anchor="ctr"/>
                </a:tc>
                <a:tc>
                  <a:txBody>
                    <a:bodyPr/>
                    <a:lstStyle/>
                    <a:p>
                      <a:pPr algn="just">
                        <a:lnSpc>
                          <a:spcPct val="150000"/>
                        </a:lnSpc>
                        <a:spcAft>
                          <a:spcPts val="800"/>
                        </a:spcAft>
                      </a:pPr>
                      <a:r>
                        <a:rPr lang="vi-VN" sz="1200">
                          <a:effectLst/>
                        </a:rPr>
                        <a:t>New cases</a:t>
                      </a:r>
                      <a:endParaRPr lang="en-US" sz="1200">
                        <a:effectLst/>
                        <a:latin typeface="Times New Roman" panose="02020603050405020304" pitchFamily="18" charset="0"/>
                        <a:ea typeface="SimSun" panose="02010600030101010101" pitchFamily="2" charset="-122"/>
                      </a:endParaRPr>
                    </a:p>
                  </a:txBody>
                  <a:tcPr marL="8920" marR="8920" marT="8920" marB="8920"/>
                </a:tc>
                <a:tc>
                  <a:txBody>
                    <a:bodyPr/>
                    <a:lstStyle/>
                    <a:p>
                      <a:pPr algn="just">
                        <a:lnSpc>
                          <a:spcPct val="150000"/>
                        </a:lnSpc>
                        <a:spcAft>
                          <a:spcPts val="800"/>
                        </a:spcAft>
                      </a:pPr>
                      <a:r>
                        <a:rPr lang="vi-VN" sz="1200" dirty="0">
                          <a:effectLst/>
                        </a:rPr>
                        <a:t>Số ca nhiễm mới</a:t>
                      </a:r>
                      <a:endParaRPr lang="en-US" sz="1200" dirty="0">
                        <a:effectLst/>
                        <a:latin typeface="Times New Roman" panose="02020603050405020304" pitchFamily="18" charset="0"/>
                        <a:ea typeface="SimSun" panose="02010600030101010101" pitchFamily="2" charset="-122"/>
                      </a:endParaRPr>
                    </a:p>
                  </a:txBody>
                  <a:tcPr marL="8920" marR="8920" marT="8920" marB="8920"/>
                </a:tc>
                <a:extLst>
                  <a:ext uri="{0D108BD9-81ED-4DB2-BD59-A6C34878D82A}">
                    <a16:rowId xmlns:a16="http://schemas.microsoft.com/office/drawing/2014/main" val="1324808276"/>
                  </a:ext>
                </a:extLst>
              </a:tr>
              <a:tr h="257212">
                <a:tc>
                  <a:txBody>
                    <a:bodyPr/>
                    <a:lstStyle/>
                    <a:p>
                      <a:pPr algn="ctr">
                        <a:lnSpc>
                          <a:spcPct val="150000"/>
                        </a:lnSpc>
                        <a:spcAft>
                          <a:spcPts val="800"/>
                        </a:spcAft>
                      </a:pPr>
                      <a:r>
                        <a:rPr lang="vi-VN" sz="1200">
                          <a:effectLst/>
                        </a:rPr>
                        <a:t>7</a:t>
                      </a:r>
                      <a:endParaRPr lang="en-US" sz="1200">
                        <a:effectLst/>
                        <a:latin typeface="Times New Roman" panose="02020603050405020304" pitchFamily="18" charset="0"/>
                        <a:ea typeface="SimSun" panose="02010600030101010101" pitchFamily="2" charset="-122"/>
                      </a:endParaRPr>
                    </a:p>
                  </a:txBody>
                  <a:tcPr marL="8920" marR="8920" marT="8920" marB="8920" anchor="ctr"/>
                </a:tc>
                <a:tc>
                  <a:txBody>
                    <a:bodyPr/>
                    <a:lstStyle/>
                    <a:p>
                      <a:pPr algn="just">
                        <a:lnSpc>
                          <a:spcPct val="150000"/>
                        </a:lnSpc>
                        <a:spcAft>
                          <a:spcPts val="800"/>
                        </a:spcAft>
                      </a:pPr>
                      <a:r>
                        <a:rPr lang="vi-VN" sz="1200">
                          <a:effectLst/>
                        </a:rPr>
                        <a:t>New deaths</a:t>
                      </a:r>
                      <a:endParaRPr lang="en-US" sz="1200">
                        <a:effectLst/>
                        <a:latin typeface="Times New Roman" panose="02020603050405020304" pitchFamily="18" charset="0"/>
                        <a:ea typeface="SimSun" panose="02010600030101010101" pitchFamily="2" charset="-122"/>
                      </a:endParaRPr>
                    </a:p>
                  </a:txBody>
                  <a:tcPr marL="8920" marR="8920" marT="8920" marB="8920"/>
                </a:tc>
                <a:tc>
                  <a:txBody>
                    <a:bodyPr/>
                    <a:lstStyle/>
                    <a:p>
                      <a:pPr algn="just">
                        <a:lnSpc>
                          <a:spcPct val="150000"/>
                        </a:lnSpc>
                        <a:spcAft>
                          <a:spcPts val="800"/>
                        </a:spcAft>
                      </a:pPr>
                      <a:r>
                        <a:rPr lang="vi-VN" sz="1200">
                          <a:effectLst/>
                        </a:rPr>
                        <a:t>Số người tử vong trong ngày</a:t>
                      </a:r>
                      <a:endParaRPr lang="en-US" sz="1200">
                        <a:effectLst/>
                        <a:latin typeface="Times New Roman" panose="02020603050405020304" pitchFamily="18" charset="0"/>
                        <a:ea typeface="SimSun" panose="02010600030101010101" pitchFamily="2" charset="-122"/>
                      </a:endParaRPr>
                    </a:p>
                  </a:txBody>
                  <a:tcPr marL="8920" marR="8920" marT="8920" marB="8920"/>
                </a:tc>
                <a:extLst>
                  <a:ext uri="{0D108BD9-81ED-4DB2-BD59-A6C34878D82A}">
                    <a16:rowId xmlns:a16="http://schemas.microsoft.com/office/drawing/2014/main" val="671050026"/>
                  </a:ext>
                </a:extLst>
              </a:tr>
              <a:tr h="257212">
                <a:tc>
                  <a:txBody>
                    <a:bodyPr/>
                    <a:lstStyle/>
                    <a:p>
                      <a:pPr algn="ctr">
                        <a:lnSpc>
                          <a:spcPct val="150000"/>
                        </a:lnSpc>
                        <a:spcAft>
                          <a:spcPts val="800"/>
                        </a:spcAft>
                      </a:pPr>
                      <a:r>
                        <a:rPr lang="vi-VN" sz="1200">
                          <a:effectLst/>
                        </a:rPr>
                        <a:t>8</a:t>
                      </a:r>
                      <a:endParaRPr lang="en-US" sz="1200">
                        <a:effectLst/>
                        <a:latin typeface="Times New Roman" panose="02020603050405020304" pitchFamily="18" charset="0"/>
                        <a:ea typeface="SimSun" panose="02010600030101010101" pitchFamily="2" charset="-122"/>
                      </a:endParaRPr>
                    </a:p>
                  </a:txBody>
                  <a:tcPr marL="8920" marR="8920" marT="8920" marB="8920" anchor="ctr"/>
                </a:tc>
                <a:tc>
                  <a:txBody>
                    <a:bodyPr/>
                    <a:lstStyle/>
                    <a:p>
                      <a:pPr algn="just">
                        <a:lnSpc>
                          <a:spcPct val="150000"/>
                        </a:lnSpc>
                        <a:spcAft>
                          <a:spcPts val="800"/>
                        </a:spcAft>
                      </a:pPr>
                      <a:r>
                        <a:rPr lang="vi-VN" sz="1200">
                          <a:effectLst/>
                        </a:rPr>
                        <a:t>New recovered</a:t>
                      </a:r>
                      <a:endParaRPr lang="en-US" sz="1200">
                        <a:effectLst/>
                        <a:latin typeface="Times New Roman" panose="02020603050405020304" pitchFamily="18" charset="0"/>
                        <a:ea typeface="SimSun" panose="02010600030101010101" pitchFamily="2" charset="-122"/>
                      </a:endParaRPr>
                    </a:p>
                  </a:txBody>
                  <a:tcPr marL="8920" marR="8920" marT="8920" marB="8920"/>
                </a:tc>
                <a:tc>
                  <a:txBody>
                    <a:bodyPr/>
                    <a:lstStyle/>
                    <a:p>
                      <a:pPr algn="just">
                        <a:lnSpc>
                          <a:spcPct val="150000"/>
                        </a:lnSpc>
                        <a:spcAft>
                          <a:spcPts val="800"/>
                        </a:spcAft>
                      </a:pPr>
                      <a:r>
                        <a:rPr lang="vi-VN" sz="1200">
                          <a:effectLst/>
                        </a:rPr>
                        <a:t>Số ca đã hồi phục trong ngày</a:t>
                      </a:r>
                      <a:endParaRPr lang="en-US" sz="1200">
                        <a:effectLst/>
                        <a:latin typeface="Times New Roman" panose="02020603050405020304" pitchFamily="18" charset="0"/>
                        <a:ea typeface="SimSun" panose="02010600030101010101" pitchFamily="2" charset="-122"/>
                      </a:endParaRPr>
                    </a:p>
                  </a:txBody>
                  <a:tcPr marL="8920" marR="8920" marT="8920" marB="8920"/>
                </a:tc>
                <a:extLst>
                  <a:ext uri="{0D108BD9-81ED-4DB2-BD59-A6C34878D82A}">
                    <a16:rowId xmlns:a16="http://schemas.microsoft.com/office/drawing/2014/main" val="245143526"/>
                  </a:ext>
                </a:extLst>
              </a:tr>
              <a:tr h="257212">
                <a:tc>
                  <a:txBody>
                    <a:bodyPr/>
                    <a:lstStyle/>
                    <a:p>
                      <a:pPr algn="ctr">
                        <a:lnSpc>
                          <a:spcPct val="150000"/>
                        </a:lnSpc>
                        <a:spcAft>
                          <a:spcPts val="800"/>
                        </a:spcAft>
                      </a:pPr>
                      <a:r>
                        <a:rPr lang="vi-VN" sz="1200">
                          <a:effectLst/>
                        </a:rPr>
                        <a:t>9</a:t>
                      </a:r>
                      <a:endParaRPr lang="en-US" sz="1200">
                        <a:effectLst/>
                        <a:latin typeface="Times New Roman" panose="02020603050405020304" pitchFamily="18" charset="0"/>
                        <a:ea typeface="SimSun" panose="02010600030101010101" pitchFamily="2" charset="-122"/>
                      </a:endParaRPr>
                    </a:p>
                  </a:txBody>
                  <a:tcPr marL="8920" marR="8920" marT="8920" marB="8920" anchor="ctr"/>
                </a:tc>
                <a:tc>
                  <a:txBody>
                    <a:bodyPr/>
                    <a:lstStyle/>
                    <a:p>
                      <a:pPr algn="just">
                        <a:lnSpc>
                          <a:spcPct val="150000"/>
                        </a:lnSpc>
                        <a:spcAft>
                          <a:spcPts val="800"/>
                        </a:spcAft>
                      </a:pPr>
                      <a:r>
                        <a:rPr lang="vi-VN" sz="1200">
                          <a:effectLst/>
                        </a:rPr>
                        <a:t>Deaths / 100 Cases</a:t>
                      </a:r>
                      <a:endParaRPr lang="en-US" sz="1200">
                        <a:effectLst/>
                        <a:latin typeface="Times New Roman" panose="02020603050405020304" pitchFamily="18" charset="0"/>
                        <a:ea typeface="SimSun" panose="02010600030101010101" pitchFamily="2" charset="-122"/>
                      </a:endParaRPr>
                    </a:p>
                  </a:txBody>
                  <a:tcPr marL="8920" marR="8920" marT="8920" marB="8920"/>
                </a:tc>
                <a:tc>
                  <a:txBody>
                    <a:bodyPr/>
                    <a:lstStyle/>
                    <a:p>
                      <a:pPr algn="just">
                        <a:lnSpc>
                          <a:spcPct val="150000"/>
                        </a:lnSpc>
                        <a:spcAft>
                          <a:spcPts val="800"/>
                        </a:spcAft>
                      </a:pPr>
                      <a:r>
                        <a:rPr lang="vi-VN" sz="1200">
                          <a:effectLst/>
                        </a:rPr>
                        <a:t>Lượng người tử vong trên 100 ca nhiễm</a:t>
                      </a:r>
                      <a:endParaRPr lang="en-US" sz="1200">
                        <a:effectLst/>
                        <a:latin typeface="Times New Roman" panose="02020603050405020304" pitchFamily="18" charset="0"/>
                        <a:ea typeface="SimSun" panose="02010600030101010101" pitchFamily="2" charset="-122"/>
                      </a:endParaRPr>
                    </a:p>
                  </a:txBody>
                  <a:tcPr marL="8920" marR="8920" marT="8920" marB="8920"/>
                </a:tc>
                <a:extLst>
                  <a:ext uri="{0D108BD9-81ED-4DB2-BD59-A6C34878D82A}">
                    <a16:rowId xmlns:a16="http://schemas.microsoft.com/office/drawing/2014/main" val="94816024"/>
                  </a:ext>
                </a:extLst>
              </a:tr>
              <a:tr h="257212">
                <a:tc>
                  <a:txBody>
                    <a:bodyPr/>
                    <a:lstStyle/>
                    <a:p>
                      <a:pPr algn="ctr">
                        <a:lnSpc>
                          <a:spcPct val="150000"/>
                        </a:lnSpc>
                        <a:spcAft>
                          <a:spcPts val="800"/>
                        </a:spcAft>
                      </a:pPr>
                      <a:r>
                        <a:rPr lang="vi-VN" sz="1200">
                          <a:effectLst/>
                        </a:rPr>
                        <a:t>10</a:t>
                      </a:r>
                      <a:endParaRPr lang="en-US" sz="1200">
                        <a:effectLst/>
                        <a:latin typeface="Times New Roman" panose="02020603050405020304" pitchFamily="18" charset="0"/>
                        <a:ea typeface="SimSun" panose="02010600030101010101" pitchFamily="2" charset="-122"/>
                      </a:endParaRPr>
                    </a:p>
                  </a:txBody>
                  <a:tcPr marL="8920" marR="8920" marT="8920" marB="8920" anchor="ctr"/>
                </a:tc>
                <a:tc>
                  <a:txBody>
                    <a:bodyPr/>
                    <a:lstStyle/>
                    <a:p>
                      <a:pPr algn="just">
                        <a:lnSpc>
                          <a:spcPct val="150000"/>
                        </a:lnSpc>
                        <a:spcAft>
                          <a:spcPts val="800"/>
                        </a:spcAft>
                      </a:pPr>
                      <a:r>
                        <a:rPr lang="vi-VN" sz="1200">
                          <a:effectLst/>
                        </a:rPr>
                        <a:t>Recovered / 100 Cases</a:t>
                      </a:r>
                      <a:endParaRPr lang="en-US" sz="1200">
                        <a:effectLst/>
                        <a:latin typeface="Times New Roman" panose="02020603050405020304" pitchFamily="18" charset="0"/>
                        <a:ea typeface="SimSun" panose="02010600030101010101" pitchFamily="2" charset="-122"/>
                      </a:endParaRPr>
                    </a:p>
                  </a:txBody>
                  <a:tcPr marL="8920" marR="8920" marT="8920" marB="8920"/>
                </a:tc>
                <a:tc>
                  <a:txBody>
                    <a:bodyPr/>
                    <a:lstStyle/>
                    <a:p>
                      <a:pPr algn="just">
                        <a:lnSpc>
                          <a:spcPct val="150000"/>
                        </a:lnSpc>
                        <a:spcAft>
                          <a:spcPts val="800"/>
                        </a:spcAft>
                      </a:pPr>
                      <a:r>
                        <a:rPr lang="vi-VN" sz="1200">
                          <a:effectLst/>
                        </a:rPr>
                        <a:t>Lượng người hồi phục trên 100 ca nhiễm</a:t>
                      </a:r>
                      <a:endParaRPr lang="en-US" sz="1200">
                        <a:effectLst/>
                        <a:latin typeface="Times New Roman" panose="02020603050405020304" pitchFamily="18" charset="0"/>
                        <a:ea typeface="SimSun" panose="02010600030101010101" pitchFamily="2" charset="-122"/>
                      </a:endParaRPr>
                    </a:p>
                  </a:txBody>
                  <a:tcPr marL="8920" marR="8920" marT="8920" marB="8920"/>
                </a:tc>
                <a:extLst>
                  <a:ext uri="{0D108BD9-81ED-4DB2-BD59-A6C34878D82A}">
                    <a16:rowId xmlns:a16="http://schemas.microsoft.com/office/drawing/2014/main" val="475103696"/>
                  </a:ext>
                </a:extLst>
              </a:tr>
              <a:tr h="257212">
                <a:tc>
                  <a:txBody>
                    <a:bodyPr/>
                    <a:lstStyle/>
                    <a:p>
                      <a:pPr algn="ctr">
                        <a:lnSpc>
                          <a:spcPct val="150000"/>
                        </a:lnSpc>
                        <a:spcAft>
                          <a:spcPts val="800"/>
                        </a:spcAft>
                      </a:pPr>
                      <a:r>
                        <a:rPr lang="vi-VN" sz="1200">
                          <a:effectLst/>
                        </a:rPr>
                        <a:t>11</a:t>
                      </a:r>
                      <a:endParaRPr lang="en-US" sz="1200">
                        <a:effectLst/>
                        <a:latin typeface="Times New Roman" panose="02020603050405020304" pitchFamily="18" charset="0"/>
                        <a:ea typeface="SimSun" panose="02010600030101010101" pitchFamily="2" charset="-122"/>
                      </a:endParaRPr>
                    </a:p>
                  </a:txBody>
                  <a:tcPr marL="8920" marR="8920" marT="8920" marB="8920" anchor="ctr"/>
                </a:tc>
                <a:tc>
                  <a:txBody>
                    <a:bodyPr/>
                    <a:lstStyle/>
                    <a:p>
                      <a:pPr algn="just">
                        <a:lnSpc>
                          <a:spcPct val="150000"/>
                        </a:lnSpc>
                        <a:spcAft>
                          <a:spcPts val="800"/>
                        </a:spcAft>
                      </a:pPr>
                      <a:r>
                        <a:rPr lang="vi-VN" sz="1200">
                          <a:effectLst/>
                        </a:rPr>
                        <a:t>Deaths / 100 Recovered</a:t>
                      </a:r>
                      <a:endParaRPr lang="en-US" sz="1200">
                        <a:effectLst/>
                        <a:latin typeface="Times New Roman" panose="02020603050405020304" pitchFamily="18" charset="0"/>
                        <a:ea typeface="SimSun" panose="02010600030101010101" pitchFamily="2" charset="-122"/>
                      </a:endParaRPr>
                    </a:p>
                  </a:txBody>
                  <a:tcPr marL="8920" marR="8920" marT="8920" marB="8920"/>
                </a:tc>
                <a:tc>
                  <a:txBody>
                    <a:bodyPr/>
                    <a:lstStyle/>
                    <a:p>
                      <a:pPr algn="just">
                        <a:lnSpc>
                          <a:spcPct val="150000"/>
                        </a:lnSpc>
                        <a:spcAft>
                          <a:spcPts val="800"/>
                        </a:spcAft>
                      </a:pPr>
                      <a:r>
                        <a:rPr lang="vi-VN" sz="1200">
                          <a:effectLst/>
                        </a:rPr>
                        <a:t>Số ca tử vong trên 100 ca hồi phục</a:t>
                      </a:r>
                      <a:endParaRPr lang="en-US" sz="1200">
                        <a:effectLst/>
                        <a:latin typeface="Times New Roman" panose="02020603050405020304" pitchFamily="18" charset="0"/>
                        <a:ea typeface="SimSun" panose="02010600030101010101" pitchFamily="2" charset="-122"/>
                      </a:endParaRPr>
                    </a:p>
                  </a:txBody>
                  <a:tcPr marL="8920" marR="8920" marT="8920" marB="8920"/>
                </a:tc>
                <a:extLst>
                  <a:ext uri="{0D108BD9-81ED-4DB2-BD59-A6C34878D82A}">
                    <a16:rowId xmlns:a16="http://schemas.microsoft.com/office/drawing/2014/main" val="4075875982"/>
                  </a:ext>
                </a:extLst>
              </a:tr>
              <a:tr h="257212">
                <a:tc>
                  <a:txBody>
                    <a:bodyPr/>
                    <a:lstStyle/>
                    <a:p>
                      <a:pPr algn="ctr">
                        <a:lnSpc>
                          <a:spcPct val="150000"/>
                        </a:lnSpc>
                        <a:spcAft>
                          <a:spcPts val="800"/>
                        </a:spcAft>
                      </a:pPr>
                      <a:r>
                        <a:rPr lang="vi-VN" sz="1200">
                          <a:effectLst/>
                        </a:rPr>
                        <a:t>12</a:t>
                      </a:r>
                      <a:endParaRPr lang="en-US" sz="1200">
                        <a:effectLst/>
                        <a:latin typeface="Times New Roman" panose="02020603050405020304" pitchFamily="18" charset="0"/>
                        <a:ea typeface="SimSun" panose="02010600030101010101" pitchFamily="2" charset="-122"/>
                      </a:endParaRPr>
                    </a:p>
                  </a:txBody>
                  <a:tcPr marL="8920" marR="8920" marT="8920" marB="8920" anchor="ctr"/>
                </a:tc>
                <a:tc>
                  <a:txBody>
                    <a:bodyPr/>
                    <a:lstStyle/>
                    <a:p>
                      <a:pPr algn="just">
                        <a:lnSpc>
                          <a:spcPct val="150000"/>
                        </a:lnSpc>
                        <a:spcAft>
                          <a:spcPts val="800"/>
                        </a:spcAft>
                      </a:pPr>
                      <a:r>
                        <a:rPr lang="vi-VN" sz="1200">
                          <a:effectLst/>
                        </a:rPr>
                        <a:t>No. of countries</a:t>
                      </a:r>
                      <a:endParaRPr lang="en-US" sz="1200">
                        <a:effectLst/>
                        <a:latin typeface="Times New Roman" panose="02020603050405020304" pitchFamily="18" charset="0"/>
                        <a:ea typeface="SimSun" panose="02010600030101010101" pitchFamily="2" charset="-122"/>
                      </a:endParaRPr>
                    </a:p>
                  </a:txBody>
                  <a:tcPr marL="8920" marR="8920" marT="8920" marB="8920"/>
                </a:tc>
                <a:tc>
                  <a:txBody>
                    <a:bodyPr/>
                    <a:lstStyle/>
                    <a:p>
                      <a:pPr algn="just">
                        <a:lnSpc>
                          <a:spcPct val="150000"/>
                        </a:lnSpc>
                        <a:spcAft>
                          <a:spcPts val="800"/>
                        </a:spcAft>
                      </a:pPr>
                      <a:r>
                        <a:rPr lang="vi-VN" sz="1200" dirty="0">
                          <a:effectLst/>
                        </a:rPr>
                        <a:t>Số lượng quốc gia được ghi nhận</a:t>
                      </a:r>
                      <a:endParaRPr lang="en-US" sz="1200" dirty="0">
                        <a:effectLst/>
                        <a:latin typeface="Times New Roman" panose="02020603050405020304" pitchFamily="18" charset="0"/>
                        <a:ea typeface="SimSun" panose="02010600030101010101" pitchFamily="2" charset="-122"/>
                      </a:endParaRPr>
                    </a:p>
                  </a:txBody>
                  <a:tcPr marL="8920" marR="8920" marT="8920" marB="8920"/>
                </a:tc>
                <a:extLst>
                  <a:ext uri="{0D108BD9-81ED-4DB2-BD59-A6C34878D82A}">
                    <a16:rowId xmlns:a16="http://schemas.microsoft.com/office/drawing/2014/main" val="2885366021"/>
                  </a:ext>
                </a:extLst>
              </a:tr>
            </a:tbl>
          </a:graphicData>
        </a:graphic>
      </p:graphicFrame>
      <p:sp>
        <p:nvSpPr>
          <p:cNvPr id="2" name="Slide Number Placeholder 1">
            <a:extLst>
              <a:ext uri="{FF2B5EF4-FFF2-40B4-BE49-F238E27FC236}">
                <a16:creationId xmlns:a16="http://schemas.microsoft.com/office/drawing/2014/main" id="{146477E4-5DF4-4D8E-B1FA-512D35E1EED1}"/>
              </a:ext>
            </a:extLst>
          </p:cNvPr>
          <p:cNvSpPr>
            <a:spLocks noGrp="1"/>
          </p:cNvSpPr>
          <p:nvPr>
            <p:ph type="sldNum" sz="quarter" idx="10"/>
          </p:nvPr>
        </p:nvSpPr>
        <p:spPr/>
        <p:txBody>
          <a:bodyPr/>
          <a:lstStyle/>
          <a:p>
            <a:fld id="{D50E1D8B-DAD9-4457-9BB2-85013C3633ED}" type="slidenum">
              <a:rPr lang="vi-VN" smtClean="0"/>
              <a:t>43</a:t>
            </a:fld>
            <a:endParaRPr lang="vi-VN"/>
          </a:p>
        </p:txBody>
      </p:sp>
    </p:spTree>
    <p:extLst>
      <p:ext uri="{BB962C8B-B14F-4D97-AF65-F5344CB8AC3E}">
        <p14:creationId xmlns:p14="http://schemas.microsoft.com/office/powerpoint/2010/main" val="132265990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11BB567-5513-42E7-B177-16DA44365987}"/>
              </a:ext>
            </a:extLst>
          </p:cNvPr>
          <p:cNvSpPr>
            <a:spLocks noGrp="1"/>
          </p:cNvSpPr>
          <p:nvPr>
            <p:ph type="title"/>
          </p:nvPr>
        </p:nvSpPr>
        <p:spPr/>
        <p:txBody>
          <a:bodyPr/>
          <a:lstStyle/>
          <a:p>
            <a:r>
              <a:rPr lang="en-US" dirty="0" err="1">
                <a:latin typeface="+mj-lt"/>
              </a:rPr>
              <a:t>Tìm</a:t>
            </a:r>
            <a:r>
              <a:rPr lang="en-US" dirty="0">
                <a:latin typeface="+mj-lt"/>
              </a:rPr>
              <a:t> </a:t>
            </a:r>
            <a:r>
              <a:rPr lang="en-US" dirty="0" err="1">
                <a:latin typeface="+mj-lt"/>
              </a:rPr>
              <a:t>hiểu</a:t>
            </a:r>
            <a:r>
              <a:rPr lang="en-US" dirty="0">
                <a:latin typeface="+mj-lt"/>
              </a:rPr>
              <a:t> </a:t>
            </a:r>
            <a:r>
              <a:rPr lang="en-US" dirty="0" err="1">
                <a:latin typeface="+mj-lt"/>
              </a:rPr>
              <a:t>dữ</a:t>
            </a:r>
            <a:r>
              <a:rPr lang="en-US" dirty="0">
                <a:latin typeface="+mj-lt"/>
              </a:rPr>
              <a:t> </a:t>
            </a:r>
            <a:r>
              <a:rPr lang="en-US" dirty="0" err="1">
                <a:latin typeface="+mj-lt"/>
              </a:rPr>
              <a:t>liệu</a:t>
            </a:r>
            <a:endParaRPr lang="en-US" dirty="0">
              <a:latin typeface="+mj-lt"/>
            </a:endParaRPr>
          </a:p>
        </p:txBody>
      </p:sp>
      <p:pic>
        <p:nvPicPr>
          <p:cNvPr id="6" name="Picture 5">
            <a:extLst>
              <a:ext uri="{FF2B5EF4-FFF2-40B4-BE49-F238E27FC236}">
                <a16:creationId xmlns:a16="http://schemas.microsoft.com/office/drawing/2014/main" id="{FA98B144-2215-45B6-8573-728BD108CE80}"/>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2257067" y="1080450"/>
            <a:ext cx="5060254" cy="3680750"/>
          </a:xfrm>
          <a:prstGeom prst="rect">
            <a:avLst/>
          </a:prstGeom>
        </p:spPr>
      </p:pic>
      <p:sp>
        <p:nvSpPr>
          <p:cNvPr id="2" name="Slide Number Placeholder 1">
            <a:extLst>
              <a:ext uri="{FF2B5EF4-FFF2-40B4-BE49-F238E27FC236}">
                <a16:creationId xmlns:a16="http://schemas.microsoft.com/office/drawing/2014/main" id="{9E0F4921-746E-4741-95DA-26926B888626}"/>
              </a:ext>
            </a:extLst>
          </p:cNvPr>
          <p:cNvSpPr>
            <a:spLocks noGrp="1"/>
          </p:cNvSpPr>
          <p:nvPr>
            <p:ph type="sldNum" sz="quarter" idx="10"/>
          </p:nvPr>
        </p:nvSpPr>
        <p:spPr/>
        <p:txBody>
          <a:bodyPr/>
          <a:lstStyle/>
          <a:p>
            <a:fld id="{D50E1D8B-DAD9-4457-9BB2-85013C3633ED}" type="slidenum">
              <a:rPr lang="vi-VN" smtClean="0"/>
              <a:t>44</a:t>
            </a:fld>
            <a:endParaRPr lang="vi-VN"/>
          </a:p>
        </p:txBody>
      </p:sp>
    </p:spTree>
    <p:extLst>
      <p:ext uri="{BB962C8B-B14F-4D97-AF65-F5344CB8AC3E}">
        <p14:creationId xmlns:p14="http://schemas.microsoft.com/office/powerpoint/2010/main" val="426468723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ED322A-E8AF-467E-A362-00F2215EBBA2}"/>
              </a:ext>
            </a:extLst>
          </p:cNvPr>
          <p:cNvSpPr>
            <a:spLocks noGrp="1"/>
          </p:cNvSpPr>
          <p:nvPr>
            <p:ph type="title"/>
          </p:nvPr>
        </p:nvSpPr>
        <p:spPr/>
        <p:txBody>
          <a:bodyPr/>
          <a:lstStyle/>
          <a:p>
            <a:r>
              <a:rPr lang="en-US" dirty="0" err="1">
                <a:latin typeface="+mj-lt"/>
              </a:rPr>
              <a:t>Mô</a:t>
            </a:r>
            <a:r>
              <a:rPr lang="en-US" dirty="0">
                <a:latin typeface="+mj-lt"/>
              </a:rPr>
              <a:t> </a:t>
            </a:r>
            <a:r>
              <a:rPr lang="en-US" dirty="0" err="1">
                <a:latin typeface="+mj-lt"/>
              </a:rPr>
              <a:t>hình</a:t>
            </a:r>
            <a:r>
              <a:rPr lang="en-US" dirty="0">
                <a:latin typeface="+mj-lt"/>
              </a:rPr>
              <a:t> AR</a:t>
            </a:r>
          </a:p>
        </p:txBody>
      </p:sp>
      <p:pic>
        <p:nvPicPr>
          <p:cNvPr id="4" name="Picture 3">
            <a:extLst>
              <a:ext uri="{FF2B5EF4-FFF2-40B4-BE49-F238E27FC236}">
                <a16:creationId xmlns:a16="http://schemas.microsoft.com/office/drawing/2014/main" id="{6054F3BE-B1E9-47B5-8F86-21CA327EA940}"/>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84778" y="1272925"/>
            <a:ext cx="4356426" cy="3295800"/>
          </a:xfrm>
          <a:prstGeom prst="rect">
            <a:avLst/>
          </a:prstGeom>
          <a:noFill/>
          <a:ln>
            <a:noFill/>
          </a:ln>
        </p:spPr>
      </p:pic>
      <p:pic>
        <p:nvPicPr>
          <p:cNvPr id="5" name="Picture 4">
            <a:extLst>
              <a:ext uri="{FF2B5EF4-FFF2-40B4-BE49-F238E27FC236}">
                <a16:creationId xmlns:a16="http://schemas.microsoft.com/office/drawing/2014/main" id="{75F840D1-C3BD-40A2-8040-6B008D467760}"/>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215549" y="1017725"/>
            <a:ext cx="4465674" cy="3551000"/>
          </a:xfrm>
          <a:prstGeom prst="rect">
            <a:avLst/>
          </a:prstGeom>
          <a:noFill/>
          <a:ln>
            <a:noFill/>
          </a:ln>
        </p:spPr>
      </p:pic>
      <p:sp>
        <p:nvSpPr>
          <p:cNvPr id="3" name="Slide Number Placeholder 2">
            <a:extLst>
              <a:ext uri="{FF2B5EF4-FFF2-40B4-BE49-F238E27FC236}">
                <a16:creationId xmlns:a16="http://schemas.microsoft.com/office/drawing/2014/main" id="{C4E6118C-FD57-42D9-846A-16890F31324E}"/>
              </a:ext>
            </a:extLst>
          </p:cNvPr>
          <p:cNvSpPr>
            <a:spLocks noGrp="1"/>
          </p:cNvSpPr>
          <p:nvPr>
            <p:ph type="sldNum" sz="quarter" idx="10"/>
          </p:nvPr>
        </p:nvSpPr>
        <p:spPr/>
        <p:txBody>
          <a:bodyPr/>
          <a:lstStyle/>
          <a:p>
            <a:fld id="{D50E1D8B-DAD9-4457-9BB2-85013C3633ED}" type="slidenum">
              <a:rPr lang="vi-VN" smtClean="0"/>
              <a:t>45</a:t>
            </a:fld>
            <a:endParaRPr lang="vi-VN"/>
          </a:p>
        </p:txBody>
      </p:sp>
    </p:spTree>
    <p:extLst>
      <p:ext uri="{BB962C8B-B14F-4D97-AF65-F5344CB8AC3E}">
        <p14:creationId xmlns:p14="http://schemas.microsoft.com/office/powerpoint/2010/main" val="109485496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ED322A-E8AF-467E-A362-00F2215EBBA2}"/>
              </a:ext>
            </a:extLst>
          </p:cNvPr>
          <p:cNvSpPr>
            <a:spLocks noGrp="1"/>
          </p:cNvSpPr>
          <p:nvPr>
            <p:ph type="title"/>
          </p:nvPr>
        </p:nvSpPr>
        <p:spPr/>
        <p:txBody>
          <a:bodyPr/>
          <a:lstStyle/>
          <a:p>
            <a:r>
              <a:rPr lang="en-US" dirty="0" err="1">
                <a:latin typeface="+mj-lt"/>
              </a:rPr>
              <a:t>Mô</a:t>
            </a:r>
            <a:r>
              <a:rPr lang="en-US" dirty="0">
                <a:latin typeface="+mj-lt"/>
              </a:rPr>
              <a:t> </a:t>
            </a:r>
            <a:r>
              <a:rPr lang="en-US" dirty="0" err="1">
                <a:latin typeface="+mj-lt"/>
              </a:rPr>
              <a:t>hình</a:t>
            </a:r>
            <a:r>
              <a:rPr lang="en-US" dirty="0">
                <a:latin typeface="+mj-lt"/>
              </a:rPr>
              <a:t> ARMA</a:t>
            </a:r>
          </a:p>
        </p:txBody>
      </p:sp>
      <p:pic>
        <p:nvPicPr>
          <p:cNvPr id="5" name="Picture 4">
            <a:extLst>
              <a:ext uri="{FF2B5EF4-FFF2-40B4-BE49-F238E27FC236}">
                <a16:creationId xmlns:a16="http://schemas.microsoft.com/office/drawing/2014/main" id="{961512EE-2F50-4FCF-894B-681D6EB78AA1}"/>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72000" y="1069559"/>
            <a:ext cx="3945600" cy="3295800"/>
          </a:xfrm>
          <a:prstGeom prst="rect">
            <a:avLst/>
          </a:prstGeom>
          <a:noFill/>
          <a:ln>
            <a:noFill/>
          </a:ln>
        </p:spPr>
      </p:pic>
      <p:pic>
        <p:nvPicPr>
          <p:cNvPr id="6" name="Picture 5">
            <a:extLst>
              <a:ext uri="{FF2B5EF4-FFF2-40B4-BE49-F238E27FC236}">
                <a16:creationId xmlns:a16="http://schemas.microsoft.com/office/drawing/2014/main" id="{2324A2F6-F184-463F-9CFE-4A15A1E289E5}"/>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238986" y="1017725"/>
            <a:ext cx="4471237" cy="3771900"/>
          </a:xfrm>
          <a:prstGeom prst="rect">
            <a:avLst/>
          </a:prstGeom>
          <a:noFill/>
          <a:ln>
            <a:noFill/>
          </a:ln>
        </p:spPr>
      </p:pic>
      <p:sp>
        <p:nvSpPr>
          <p:cNvPr id="3" name="Slide Number Placeholder 2">
            <a:extLst>
              <a:ext uri="{FF2B5EF4-FFF2-40B4-BE49-F238E27FC236}">
                <a16:creationId xmlns:a16="http://schemas.microsoft.com/office/drawing/2014/main" id="{BD9C3C29-CFC7-435E-BC05-8A5683D736A5}"/>
              </a:ext>
            </a:extLst>
          </p:cNvPr>
          <p:cNvSpPr>
            <a:spLocks noGrp="1"/>
          </p:cNvSpPr>
          <p:nvPr>
            <p:ph type="sldNum" sz="quarter" idx="10"/>
          </p:nvPr>
        </p:nvSpPr>
        <p:spPr/>
        <p:txBody>
          <a:bodyPr/>
          <a:lstStyle/>
          <a:p>
            <a:fld id="{D50E1D8B-DAD9-4457-9BB2-85013C3633ED}" type="slidenum">
              <a:rPr lang="vi-VN" smtClean="0"/>
              <a:t>46</a:t>
            </a:fld>
            <a:endParaRPr lang="vi-VN"/>
          </a:p>
        </p:txBody>
      </p:sp>
    </p:spTree>
    <p:extLst>
      <p:ext uri="{BB962C8B-B14F-4D97-AF65-F5344CB8AC3E}">
        <p14:creationId xmlns:p14="http://schemas.microsoft.com/office/powerpoint/2010/main" val="277786226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ED322A-E8AF-467E-A362-00F2215EBBA2}"/>
              </a:ext>
            </a:extLst>
          </p:cNvPr>
          <p:cNvSpPr>
            <a:spLocks noGrp="1"/>
          </p:cNvSpPr>
          <p:nvPr>
            <p:ph type="title"/>
          </p:nvPr>
        </p:nvSpPr>
        <p:spPr/>
        <p:txBody>
          <a:bodyPr/>
          <a:lstStyle/>
          <a:p>
            <a:r>
              <a:rPr lang="en-US" dirty="0" err="1">
                <a:latin typeface="+mj-lt"/>
              </a:rPr>
              <a:t>Mô</a:t>
            </a:r>
            <a:r>
              <a:rPr lang="en-US" dirty="0">
                <a:latin typeface="+mj-lt"/>
              </a:rPr>
              <a:t> </a:t>
            </a:r>
            <a:r>
              <a:rPr lang="en-US" dirty="0" err="1">
                <a:latin typeface="+mj-lt"/>
              </a:rPr>
              <a:t>hình</a:t>
            </a:r>
            <a:r>
              <a:rPr lang="en-US" dirty="0">
                <a:latin typeface="+mj-lt"/>
              </a:rPr>
              <a:t> ARIMA</a:t>
            </a:r>
          </a:p>
        </p:txBody>
      </p:sp>
      <p:pic>
        <p:nvPicPr>
          <p:cNvPr id="5" name="Picture 4">
            <a:extLst>
              <a:ext uri="{FF2B5EF4-FFF2-40B4-BE49-F238E27FC236}">
                <a16:creationId xmlns:a16="http://schemas.microsoft.com/office/drawing/2014/main" id="{0496BEAF-8A07-4B45-B43B-CDCA032CC1D2}"/>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72000" y="858975"/>
            <a:ext cx="3858751" cy="3425550"/>
          </a:xfrm>
          <a:prstGeom prst="rect">
            <a:avLst/>
          </a:prstGeom>
          <a:noFill/>
          <a:ln>
            <a:noFill/>
          </a:ln>
        </p:spPr>
      </p:pic>
      <p:pic>
        <p:nvPicPr>
          <p:cNvPr id="6" name="Picture 5">
            <a:extLst>
              <a:ext uri="{FF2B5EF4-FFF2-40B4-BE49-F238E27FC236}">
                <a16:creationId xmlns:a16="http://schemas.microsoft.com/office/drawing/2014/main" id="{EFF4EADD-D90C-4E6B-AE44-CF809C4556CD}"/>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474604" y="1017725"/>
            <a:ext cx="4336041" cy="3551000"/>
          </a:xfrm>
          <a:prstGeom prst="rect">
            <a:avLst/>
          </a:prstGeom>
          <a:noFill/>
          <a:ln>
            <a:noFill/>
          </a:ln>
        </p:spPr>
      </p:pic>
      <p:sp>
        <p:nvSpPr>
          <p:cNvPr id="3" name="Slide Number Placeholder 2">
            <a:extLst>
              <a:ext uri="{FF2B5EF4-FFF2-40B4-BE49-F238E27FC236}">
                <a16:creationId xmlns:a16="http://schemas.microsoft.com/office/drawing/2014/main" id="{7013964A-5579-4059-86E8-B625B9B9B74B}"/>
              </a:ext>
            </a:extLst>
          </p:cNvPr>
          <p:cNvSpPr>
            <a:spLocks noGrp="1"/>
          </p:cNvSpPr>
          <p:nvPr>
            <p:ph type="sldNum" sz="quarter" idx="10"/>
          </p:nvPr>
        </p:nvSpPr>
        <p:spPr/>
        <p:txBody>
          <a:bodyPr/>
          <a:lstStyle/>
          <a:p>
            <a:fld id="{D50E1D8B-DAD9-4457-9BB2-85013C3633ED}" type="slidenum">
              <a:rPr lang="vi-VN" smtClean="0"/>
              <a:t>47</a:t>
            </a:fld>
            <a:endParaRPr lang="vi-VN"/>
          </a:p>
        </p:txBody>
      </p:sp>
    </p:spTree>
    <p:extLst>
      <p:ext uri="{BB962C8B-B14F-4D97-AF65-F5344CB8AC3E}">
        <p14:creationId xmlns:p14="http://schemas.microsoft.com/office/powerpoint/2010/main" val="217199601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Google Shape;297;p42"/>
          <p:cNvSpPr txBox="1">
            <a:spLocks noGrp="1"/>
          </p:cNvSpPr>
          <p:nvPr>
            <p:ph type="title"/>
          </p:nvPr>
        </p:nvSpPr>
        <p:spPr>
          <a:xfrm>
            <a:off x="1696233" y="2772575"/>
            <a:ext cx="5751533" cy="648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dirty="0">
                <a:latin typeface="+mj-lt"/>
              </a:rPr>
              <a:t>Recurrent neural network</a:t>
            </a:r>
            <a:endParaRPr b="1" dirty="0">
              <a:latin typeface="+mj-lt"/>
            </a:endParaRPr>
          </a:p>
        </p:txBody>
      </p:sp>
      <p:sp>
        <p:nvSpPr>
          <p:cNvPr id="298" name="Google Shape;298;p42"/>
          <p:cNvSpPr txBox="1">
            <a:spLocks noGrp="1"/>
          </p:cNvSpPr>
          <p:nvPr>
            <p:ph type="title" idx="2"/>
          </p:nvPr>
        </p:nvSpPr>
        <p:spPr>
          <a:xfrm>
            <a:off x="3746550" y="1478925"/>
            <a:ext cx="1650900" cy="978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dirty="0">
                <a:latin typeface="+mj-lt"/>
              </a:rPr>
              <a:t>06</a:t>
            </a:r>
            <a:endParaRPr b="1" dirty="0">
              <a:latin typeface="+mj-lt"/>
            </a:endParaRPr>
          </a:p>
        </p:txBody>
      </p:sp>
      <p:sp>
        <p:nvSpPr>
          <p:cNvPr id="2" name="Slide Number Placeholder 1">
            <a:extLst>
              <a:ext uri="{FF2B5EF4-FFF2-40B4-BE49-F238E27FC236}">
                <a16:creationId xmlns:a16="http://schemas.microsoft.com/office/drawing/2014/main" id="{DCFC1D9F-37B6-45C9-ADB9-90FA8376FE23}"/>
              </a:ext>
            </a:extLst>
          </p:cNvPr>
          <p:cNvSpPr>
            <a:spLocks noGrp="1"/>
          </p:cNvSpPr>
          <p:nvPr>
            <p:ph type="sldNum" sz="quarter" idx="10"/>
          </p:nvPr>
        </p:nvSpPr>
        <p:spPr/>
        <p:txBody>
          <a:bodyPr/>
          <a:lstStyle/>
          <a:p>
            <a:fld id="{D50E1D8B-DAD9-4457-9BB2-85013C3633ED}" type="slidenum">
              <a:rPr lang="vi-VN" smtClean="0"/>
              <a:t>48</a:t>
            </a:fld>
            <a:endParaRPr lang="vi-VN"/>
          </a:p>
        </p:txBody>
      </p:sp>
    </p:spTree>
    <p:extLst>
      <p:ext uri="{BB962C8B-B14F-4D97-AF65-F5344CB8AC3E}">
        <p14:creationId xmlns:p14="http://schemas.microsoft.com/office/powerpoint/2010/main" val="424237816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6A070F-C132-4865-81C8-89475F59009E}"/>
              </a:ext>
            </a:extLst>
          </p:cNvPr>
          <p:cNvSpPr>
            <a:spLocks noGrp="1"/>
          </p:cNvSpPr>
          <p:nvPr>
            <p:ph type="title"/>
          </p:nvPr>
        </p:nvSpPr>
        <p:spPr/>
        <p:txBody>
          <a:bodyPr/>
          <a:lstStyle/>
          <a:p>
            <a:r>
              <a:rPr lang="en-US" dirty="0" err="1">
                <a:latin typeface="+mj-lt"/>
              </a:rPr>
              <a:t>Khái</a:t>
            </a:r>
            <a:r>
              <a:rPr lang="en-US" dirty="0">
                <a:latin typeface="+mj-lt"/>
              </a:rPr>
              <a:t> </a:t>
            </a:r>
            <a:r>
              <a:rPr lang="en-US" dirty="0" err="1">
                <a:latin typeface="+mj-lt"/>
              </a:rPr>
              <a:t>niệm</a:t>
            </a:r>
            <a:endParaRPr lang="en-US" dirty="0">
              <a:latin typeface="+mj-lt"/>
            </a:endParaRPr>
          </a:p>
        </p:txBody>
      </p:sp>
      <p:sp>
        <p:nvSpPr>
          <p:cNvPr id="3" name="Text Placeholder 2">
            <a:extLst>
              <a:ext uri="{FF2B5EF4-FFF2-40B4-BE49-F238E27FC236}">
                <a16:creationId xmlns:a16="http://schemas.microsoft.com/office/drawing/2014/main" id="{748436DE-A103-4C50-863D-D3263C3F3ECA}"/>
              </a:ext>
            </a:extLst>
          </p:cNvPr>
          <p:cNvSpPr>
            <a:spLocks noGrp="1"/>
          </p:cNvSpPr>
          <p:nvPr>
            <p:ph type="body" idx="1"/>
          </p:nvPr>
        </p:nvSpPr>
        <p:spPr/>
        <p:txBody>
          <a:bodyPr/>
          <a:lstStyle/>
          <a:p>
            <a:pPr marL="114300" indent="0">
              <a:buNone/>
            </a:pPr>
            <a:r>
              <a:rPr lang="en-US" sz="2400" dirty="0" err="1">
                <a:latin typeface="+mn-lt"/>
              </a:rPr>
              <a:t>Mô</a:t>
            </a:r>
            <a:r>
              <a:rPr lang="en-US" sz="2400" dirty="0">
                <a:latin typeface="+mn-lt"/>
              </a:rPr>
              <a:t> </a:t>
            </a:r>
            <a:r>
              <a:rPr lang="en-US" sz="2400" dirty="0" err="1">
                <a:latin typeface="+mn-lt"/>
              </a:rPr>
              <a:t>hình</a:t>
            </a:r>
            <a:r>
              <a:rPr lang="en-US" sz="2400" dirty="0">
                <a:latin typeface="+mn-lt"/>
              </a:rPr>
              <a:t> RNNs </a:t>
            </a:r>
            <a:r>
              <a:rPr lang="en-US" sz="2400" dirty="0" err="1">
                <a:latin typeface="+mn-lt"/>
              </a:rPr>
              <a:t>là</a:t>
            </a:r>
            <a:r>
              <a:rPr lang="en-US" sz="2400" dirty="0">
                <a:latin typeface="+mn-lt"/>
              </a:rPr>
              <a:t> </a:t>
            </a:r>
            <a:r>
              <a:rPr lang="en-US" sz="2400" dirty="0" err="1">
                <a:latin typeface="+mn-lt"/>
              </a:rPr>
              <a:t>một</a:t>
            </a:r>
            <a:r>
              <a:rPr lang="en-US" sz="2400" dirty="0">
                <a:latin typeface="+mn-lt"/>
              </a:rPr>
              <a:t> </a:t>
            </a:r>
            <a:r>
              <a:rPr lang="en-US" sz="2400" dirty="0" err="1">
                <a:latin typeface="+mn-lt"/>
              </a:rPr>
              <a:t>mô</a:t>
            </a:r>
            <a:r>
              <a:rPr lang="en-US" sz="2400" dirty="0">
                <a:latin typeface="+mn-lt"/>
              </a:rPr>
              <a:t> </a:t>
            </a:r>
            <a:r>
              <a:rPr lang="en-US" sz="2400" dirty="0" err="1">
                <a:latin typeface="+mn-lt"/>
              </a:rPr>
              <a:t>hình</a:t>
            </a:r>
            <a:r>
              <a:rPr lang="en-US" sz="2400" dirty="0">
                <a:latin typeface="+mn-lt"/>
              </a:rPr>
              <a:t> </a:t>
            </a:r>
            <a:r>
              <a:rPr lang="en-US" sz="2400" dirty="0" err="1">
                <a:latin typeface="+mn-lt"/>
              </a:rPr>
              <a:t>mang</a:t>
            </a:r>
            <a:r>
              <a:rPr lang="en-US" sz="2400" dirty="0">
                <a:latin typeface="+mn-lt"/>
              </a:rPr>
              <a:t> </a:t>
            </a:r>
            <a:r>
              <a:rPr lang="en-US" sz="2400" dirty="0" err="1">
                <a:latin typeface="+mn-lt"/>
              </a:rPr>
              <a:t>nơ-tron</a:t>
            </a:r>
            <a:r>
              <a:rPr lang="en-US" sz="2400" dirty="0">
                <a:latin typeface="+mn-lt"/>
              </a:rPr>
              <a:t> </a:t>
            </a:r>
            <a:r>
              <a:rPr lang="en-US" sz="2400" dirty="0" err="1">
                <a:latin typeface="+mn-lt"/>
              </a:rPr>
              <a:t>cho</a:t>
            </a:r>
            <a:r>
              <a:rPr lang="en-US" sz="2400" dirty="0">
                <a:latin typeface="+mn-lt"/>
              </a:rPr>
              <a:t> </a:t>
            </a:r>
            <a:r>
              <a:rPr lang="en-US" sz="2400" dirty="0" err="1">
                <a:latin typeface="+mn-lt"/>
              </a:rPr>
              <a:t>phép</a:t>
            </a:r>
            <a:r>
              <a:rPr lang="en-US" sz="2400" dirty="0">
                <a:latin typeface="+mn-lt"/>
              </a:rPr>
              <a:t> </a:t>
            </a:r>
            <a:r>
              <a:rPr lang="en-US" sz="2400" dirty="0" err="1">
                <a:latin typeface="+mn-lt"/>
              </a:rPr>
              <a:t>sử</a:t>
            </a:r>
            <a:r>
              <a:rPr lang="en-US" sz="2400" dirty="0">
                <a:latin typeface="+mn-lt"/>
              </a:rPr>
              <a:t> </a:t>
            </a:r>
            <a:r>
              <a:rPr lang="en-US" sz="2400" dirty="0" err="1">
                <a:latin typeface="+mn-lt"/>
              </a:rPr>
              <a:t>dụng</a:t>
            </a:r>
            <a:r>
              <a:rPr lang="en-US" sz="2400" dirty="0">
                <a:latin typeface="+mn-lt"/>
              </a:rPr>
              <a:t> </a:t>
            </a:r>
            <a:r>
              <a:rPr lang="en-US" sz="2400" dirty="0" err="1">
                <a:latin typeface="+mn-lt"/>
              </a:rPr>
              <a:t>dữ</a:t>
            </a:r>
            <a:r>
              <a:rPr lang="en-US" sz="2400" dirty="0">
                <a:latin typeface="+mn-lt"/>
              </a:rPr>
              <a:t> </a:t>
            </a:r>
            <a:r>
              <a:rPr lang="en-US" sz="2400" dirty="0" err="1">
                <a:latin typeface="+mn-lt"/>
              </a:rPr>
              <a:t>liệu</a:t>
            </a:r>
            <a:r>
              <a:rPr lang="en-US" sz="2400" dirty="0">
                <a:latin typeface="+mn-lt"/>
              </a:rPr>
              <a:t> </a:t>
            </a:r>
            <a:r>
              <a:rPr lang="en-US" sz="2400" dirty="0" err="1">
                <a:latin typeface="+mn-lt"/>
              </a:rPr>
              <a:t>đầu</a:t>
            </a:r>
            <a:r>
              <a:rPr lang="en-US" sz="2400" dirty="0">
                <a:latin typeface="+mn-lt"/>
              </a:rPr>
              <a:t> ra </a:t>
            </a:r>
            <a:r>
              <a:rPr lang="en-US" sz="2400" dirty="0" err="1">
                <a:latin typeface="+mn-lt"/>
              </a:rPr>
              <a:t>như</a:t>
            </a:r>
            <a:r>
              <a:rPr lang="en-US" sz="2400" dirty="0">
                <a:latin typeface="+mn-lt"/>
              </a:rPr>
              <a:t> </a:t>
            </a:r>
            <a:r>
              <a:rPr lang="en-US" sz="2400" dirty="0" err="1">
                <a:latin typeface="+mn-lt"/>
              </a:rPr>
              <a:t>là</a:t>
            </a:r>
            <a:r>
              <a:rPr lang="en-US" sz="2400" dirty="0">
                <a:latin typeface="+mn-lt"/>
              </a:rPr>
              <a:t> </a:t>
            </a:r>
            <a:r>
              <a:rPr lang="en-US" sz="2400" dirty="0" err="1">
                <a:latin typeface="+mn-lt"/>
              </a:rPr>
              <a:t>dữ</a:t>
            </a:r>
            <a:r>
              <a:rPr lang="en-US" sz="2400" dirty="0">
                <a:latin typeface="+mn-lt"/>
              </a:rPr>
              <a:t> </a:t>
            </a:r>
            <a:r>
              <a:rPr lang="en-US" sz="2400" dirty="0" err="1">
                <a:latin typeface="+mn-lt"/>
              </a:rPr>
              <a:t>liệu</a:t>
            </a:r>
            <a:r>
              <a:rPr lang="en-US" sz="2400" dirty="0">
                <a:latin typeface="+mn-lt"/>
              </a:rPr>
              <a:t> </a:t>
            </a:r>
            <a:r>
              <a:rPr lang="en-US" sz="2400" dirty="0" err="1">
                <a:latin typeface="+mn-lt"/>
              </a:rPr>
              <a:t>đầu</a:t>
            </a:r>
            <a:r>
              <a:rPr lang="en-US" sz="2400" dirty="0">
                <a:latin typeface="+mn-lt"/>
              </a:rPr>
              <a:t> </a:t>
            </a:r>
            <a:r>
              <a:rPr lang="en-US" sz="2400" dirty="0" err="1">
                <a:latin typeface="+mn-lt"/>
              </a:rPr>
              <a:t>vào</a:t>
            </a:r>
            <a:r>
              <a:rPr lang="en-US" sz="2400" dirty="0">
                <a:latin typeface="+mn-lt"/>
              </a:rPr>
              <a:t> </a:t>
            </a:r>
            <a:r>
              <a:rPr lang="en-US" sz="2400" dirty="0" err="1">
                <a:latin typeface="+mn-lt"/>
              </a:rPr>
              <a:t>trong</a:t>
            </a:r>
            <a:r>
              <a:rPr lang="en-US" sz="2400" dirty="0">
                <a:latin typeface="+mn-lt"/>
              </a:rPr>
              <a:t> </a:t>
            </a:r>
            <a:r>
              <a:rPr lang="en-US" sz="2400" dirty="0" err="1">
                <a:latin typeface="+mn-lt"/>
              </a:rPr>
              <a:t>các</a:t>
            </a:r>
            <a:r>
              <a:rPr lang="en-US" sz="2400" dirty="0">
                <a:latin typeface="+mn-lt"/>
              </a:rPr>
              <a:t> </a:t>
            </a:r>
            <a:r>
              <a:rPr lang="en-US" sz="2400" dirty="0" err="1">
                <a:latin typeface="+mn-lt"/>
              </a:rPr>
              <a:t>lớp</a:t>
            </a:r>
            <a:r>
              <a:rPr lang="en-US" sz="2400" dirty="0">
                <a:latin typeface="+mn-lt"/>
              </a:rPr>
              <a:t> </a:t>
            </a:r>
            <a:r>
              <a:rPr lang="en-US" sz="2400" dirty="0" err="1">
                <a:latin typeface="+mn-lt"/>
              </a:rPr>
              <a:t>ẩn</a:t>
            </a:r>
            <a:endParaRPr lang="en-US" sz="2400" dirty="0">
              <a:latin typeface="+mn-lt"/>
            </a:endParaRPr>
          </a:p>
        </p:txBody>
      </p:sp>
      <p:pic>
        <p:nvPicPr>
          <p:cNvPr id="4" name="Picture 3">
            <a:extLst>
              <a:ext uri="{FF2B5EF4-FFF2-40B4-BE49-F238E27FC236}">
                <a16:creationId xmlns:a16="http://schemas.microsoft.com/office/drawing/2014/main" id="{8E268C94-6193-42AA-B5AE-7D176310BB62}"/>
              </a:ext>
            </a:extLst>
          </p:cNvPr>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87775" y="2571750"/>
            <a:ext cx="7168450" cy="2105025"/>
          </a:xfrm>
          <a:prstGeom prst="rect">
            <a:avLst/>
          </a:prstGeom>
          <a:noFill/>
          <a:ln>
            <a:noFill/>
          </a:ln>
        </p:spPr>
      </p:pic>
      <p:sp>
        <p:nvSpPr>
          <p:cNvPr id="5" name="Slide Number Placeholder 4">
            <a:extLst>
              <a:ext uri="{FF2B5EF4-FFF2-40B4-BE49-F238E27FC236}">
                <a16:creationId xmlns:a16="http://schemas.microsoft.com/office/drawing/2014/main" id="{48D90625-6C71-40E5-8746-3484EA9B7467}"/>
              </a:ext>
            </a:extLst>
          </p:cNvPr>
          <p:cNvSpPr>
            <a:spLocks noGrp="1"/>
          </p:cNvSpPr>
          <p:nvPr>
            <p:ph type="sldNum" sz="quarter" idx="10"/>
          </p:nvPr>
        </p:nvSpPr>
        <p:spPr/>
        <p:txBody>
          <a:bodyPr/>
          <a:lstStyle/>
          <a:p>
            <a:fld id="{D50E1D8B-DAD9-4457-9BB2-85013C3633ED}" type="slidenum">
              <a:rPr lang="vi-VN" smtClean="0"/>
              <a:t>49</a:t>
            </a:fld>
            <a:endParaRPr lang="vi-VN"/>
          </a:p>
        </p:txBody>
      </p:sp>
    </p:spTree>
    <p:extLst>
      <p:ext uri="{BB962C8B-B14F-4D97-AF65-F5344CB8AC3E}">
        <p14:creationId xmlns:p14="http://schemas.microsoft.com/office/powerpoint/2010/main" val="18727054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3224" y="445025"/>
            <a:ext cx="7717525" cy="572700"/>
          </a:xfrm>
        </p:spPr>
        <p:txBody>
          <a:bodyPr/>
          <a:lstStyle/>
          <a:p>
            <a:r>
              <a:rPr lang="en-US" b="1" dirty="0" err="1">
                <a:latin typeface="+mj-lt"/>
              </a:rPr>
              <a:t>Thực</a:t>
            </a:r>
            <a:r>
              <a:rPr lang="en-US" b="1" dirty="0">
                <a:latin typeface="+mj-lt"/>
              </a:rPr>
              <a:t> </a:t>
            </a:r>
            <a:r>
              <a:rPr lang="en-US" b="1" dirty="0" err="1">
                <a:latin typeface="+mj-lt"/>
              </a:rPr>
              <a:t>nghiệm</a:t>
            </a:r>
            <a:r>
              <a:rPr lang="en-US" b="1" dirty="0">
                <a:latin typeface="+mj-lt"/>
              </a:rPr>
              <a:t> - </a:t>
            </a:r>
            <a:r>
              <a:rPr lang="en-US" b="1" dirty="0" err="1">
                <a:latin typeface="+mj-lt"/>
              </a:rPr>
              <a:t>Giới</a:t>
            </a:r>
            <a:r>
              <a:rPr lang="en-US" b="1" dirty="0">
                <a:latin typeface="+mj-lt"/>
              </a:rPr>
              <a:t> </a:t>
            </a:r>
            <a:r>
              <a:rPr lang="en-US" b="1" dirty="0" err="1">
                <a:latin typeface="+mj-lt"/>
              </a:rPr>
              <a:t>thiệu</a:t>
            </a:r>
            <a:r>
              <a:rPr lang="en-US" b="1" dirty="0">
                <a:latin typeface="+mj-lt"/>
              </a:rPr>
              <a:t> </a:t>
            </a:r>
            <a:r>
              <a:rPr lang="en-US" b="1" dirty="0" err="1">
                <a:latin typeface="+mj-lt"/>
              </a:rPr>
              <a:t>bộ</a:t>
            </a:r>
            <a:r>
              <a:rPr lang="en-US" b="1" dirty="0">
                <a:latin typeface="+mj-lt"/>
              </a:rPr>
              <a:t> </a:t>
            </a:r>
            <a:r>
              <a:rPr lang="en-US" b="1" dirty="0" err="1">
                <a:latin typeface="+mj-lt"/>
              </a:rPr>
              <a:t>dữ</a:t>
            </a:r>
            <a:r>
              <a:rPr lang="en-US" b="1" dirty="0">
                <a:latin typeface="+mj-lt"/>
              </a:rPr>
              <a:t> </a:t>
            </a:r>
            <a:r>
              <a:rPr lang="en-US" b="1" dirty="0" err="1">
                <a:latin typeface="+mj-lt"/>
              </a:rPr>
              <a:t>liệu</a:t>
            </a:r>
            <a:endParaRPr lang="en-US" b="1" dirty="0">
              <a:latin typeface="+mj-lt"/>
            </a:endParaRPr>
          </a:p>
        </p:txBody>
      </p:sp>
      <p:sp>
        <p:nvSpPr>
          <p:cNvPr id="19" name="Google Shape;454;p52"/>
          <p:cNvSpPr txBox="1">
            <a:spLocks/>
          </p:cNvSpPr>
          <p:nvPr/>
        </p:nvSpPr>
        <p:spPr>
          <a:xfrm>
            <a:off x="3342731" y="2365775"/>
            <a:ext cx="2675088" cy="8130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vi-VN" sz="2400">
                <a:latin typeface="+mn-lt"/>
                <a:ea typeface="SimSun" panose="02010600030101010101" pitchFamily="2" charset="-122"/>
              </a:rPr>
              <a:t>Dữ liệu được lấy từ website của Kaggle</a:t>
            </a:r>
            <a:endParaRPr lang="vi-VN" sz="2400" dirty="0">
              <a:latin typeface="+mn-lt"/>
            </a:endParaRPr>
          </a:p>
        </p:txBody>
      </p:sp>
      <p:sp>
        <p:nvSpPr>
          <p:cNvPr id="20" name="Google Shape;456;p52"/>
          <p:cNvSpPr txBox="1">
            <a:spLocks/>
          </p:cNvSpPr>
          <p:nvPr/>
        </p:nvSpPr>
        <p:spPr>
          <a:xfrm>
            <a:off x="404037" y="2245869"/>
            <a:ext cx="2675088" cy="8130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vi-VN" sz="2400">
                <a:latin typeface="+mn-lt"/>
                <a:ea typeface="SimSun" panose="02010600030101010101" pitchFamily="2" charset="-122"/>
              </a:rPr>
              <a:t>Bộ dữ liệu “Salary_Data.csv” miêu tả lương của nhân viên dựa trên số năm kinh nghiệm của họ</a:t>
            </a:r>
            <a:endParaRPr lang="vi-VN" sz="2400" dirty="0">
              <a:latin typeface="+mn-lt"/>
            </a:endParaRPr>
          </a:p>
        </p:txBody>
      </p:sp>
      <p:sp>
        <p:nvSpPr>
          <p:cNvPr id="21" name="Google Shape;458;p52"/>
          <p:cNvSpPr txBox="1">
            <a:spLocks/>
          </p:cNvSpPr>
          <p:nvPr/>
        </p:nvSpPr>
        <p:spPr>
          <a:xfrm>
            <a:off x="6238081" y="2399137"/>
            <a:ext cx="2675088" cy="8130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400">
                <a:latin typeface="+mn-lt"/>
                <a:ea typeface="SimSun" panose="02010600030101010101" pitchFamily="2" charset="-122"/>
              </a:rPr>
              <a:t>Bộ dữ liệu gồm 30 dòng với 2 thuộc tính: YearsExperience và Salary</a:t>
            </a:r>
            <a:endParaRPr lang="en-US" sz="2400" dirty="0">
              <a:latin typeface="+mn-lt"/>
            </a:endParaRPr>
          </a:p>
        </p:txBody>
      </p:sp>
      <p:grpSp>
        <p:nvGrpSpPr>
          <p:cNvPr id="22" name="Google Shape;459;p52"/>
          <p:cNvGrpSpPr/>
          <p:nvPr/>
        </p:nvGrpSpPr>
        <p:grpSpPr>
          <a:xfrm>
            <a:off x="4278254" y="1587097"/>
            <a:ext cx="804041" cy="803524"/>
            <a:chOff x="-61351725" y="3372400"/>
            <a:chExt cx="310350" cy="310150"/>
          </a:xfrm>
        </p:grpSpPr>
        <p:sp>
          <p:nvSpPr>
            <p:cNvPr id="23" name="Google Shape;460;p52"/>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24" name="Google Shape;461;p52"/>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25" name="Google Shape;462;p52"/>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grpSp>
      <p:grpSp>
        <p:nvGrpSpPr>
          <p:cNvPr id="26" name="Google Shape;463;p52"/>
          <p:cNvGrpSpPr/>
          <p:nvPr/>
        </p:nvGrpSpPr>
        <p:grpSpPr>
          <a:xfrm>
            <a:off x="1355189" y="1529593"/>
            <a:ext cx="772783" cy="761284"/>
            <a:chOff x="-60991775" y="3376900"/>
            <a:chExt cx="315850" cy="311150"/>
          </a:xfrm>
        </p:grpSpPr>
        <p:sp>
          <p:nvSpPr>
            <p:cNvPr id="27" name="Google Shape;464;p52"/>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28" name="Google Shape;465;p52"/>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29" name="Google Shape;466;p52"/>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grpSp>
      <p:grpSp>
        <p:nvGrpSpPr>
          <p:cNvPr id="30" name="Google Shape;467;p52"/>
          <p:cNvGrpSpPr/>
          <p:nvPr/>
        </p:nvGrpSpPr>
        <p:grpSpPr>
          <a:xfrm>
            <a:off x="7232577" y="1648834"/>
            <a:ext cx="832834" cy="680049"/>
            <a:chOff x="3860400" y="3254050"/>
            <a:chExt cx="296175" cy="241825"/>
          </a:xfrm>
        </p:grpSpPr>
        <p:sp>
          <p:nvSpPr>
            <p:cNvPr id="31" name="Google Shape;468;p52"/>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32" name="Google Shape;469;p52"/>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33" name="Google Shape;470;p52"/>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34" name="Google Shape;471;p52"/>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35" name="Google Shape;472;p52"/>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36" name="Google Shape;473;p52"/>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37" name="Google Shape;474;p52"/>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grpSp>
      <p:sp>
        <p:nvSpPr>
          <p:cNvPr id="3" name="Slide Number Placeholder 2">
            <a:extLst>
              <a:ext uri="{FF2B5EF4-FFF2-40B4-BE49-F238E27FC236}">
                <a16:creationId xmlns:a16="http://schemas.microsoft.com/office/drawing/2014/main" id="{D411B8E2-4556-4C48-8A17-C7AB2F13E69C}"/>
              </a:ext>
            </a:extLst>
          </p:cNvPr>
          <p:cNvSpPr>
            <a:spLocks noGrp="1"/>
          </p:cNvSpPr>
          <p:nvPr>
            <p:ph type="sldNum" sz="quarter" idx="10"/>
          </p:nvPr>
        </p:nvSpPr>
        <p:spPr/>
        <p:txBody>
          <a:bodyPr/>
          <a:lstStyle/>
          <a:p>
            <a:fld id="{D50E1D8B-DAD9-4457-9BB2-85013C3633ED}" type="slidenum">
              <a:rPr lang="vi-VN" smtClean="0"/>
              <a:t>5</a:t>
            </a:fld>
            <a:endParaRPr lang="vi-VN"/>
          </a:p>
        </p:txBody>
      </p:sp>
    </p:spTree>
    <p:extLst>
      <p:ext uri="{BB962C8B-B14F-4D97-AF65-F5344CB8AC3E}">
        <p14:creationId xmlns:p14="http://schemas.microsoft.com/office/powerpoint/2010/main" val="129147165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8463CB-4C99-4EF7-B709-E50A451638F1}"/>
              </a:ext>
            </a:extLst>
          </p:cNvPr>
          <p:cNvSpPr>
            <a:spLocks noGrp="1"/>
          </p:cNvSpPr>
          <p:nvPr>
            <p:ph type="title"/>
          </p:nvPr>
        </p:nvSpPr>
        <p:spPr>
          <a:xfrm>
            <a:off x="713225" y="445025"/>
            <a:ext cx="6665770" cy="572700"/>
          </a:xfrm>
        </p:spPr>
        <p:txBody>
          <a:bodyPr/>
          <a:lstStyle/>
          <a:p>
            <a:r>
              <a:rPr lang="en-US" dirty="0" err="1">
                <a:latin typeface="+mj-lt"/>
              </a:rPr>
              <a:t>Các</a:t>
            </a:r>
            <a:r>
              <a:rPr lang="en-US" dirty="0">
                <a:latin typeface="+mj-lt"/>
              </a:rPr>
              <a:t> </a:t>
            </a:r>
            <a:r>
              <a:rPr lang="en-US" dirty="0" err="1">
                <a:latin typeface="+mj-lt"/>
              </a:rPr>
              <a:t>dạng</a:t>
            </a:r>
            <a:r>
              <a:rPr lang="en-US" dirty="0">
                <a:latin typeface="+mj-lt"/>
              </a:rPr>
              <a:t> </a:t>
            </a:r>
            <a:r>
              <a:rPr lang="en-US" dirty="0" err="1">
                <a:latin typeface="+mj-lt"/>
              </a:rPr>
              <a:t>mô</a:t>
            </a:r>
            <a:r>
              <a:rPr lang="en-US" dirty="0">
                <a:latin typeface="+mj-lt"/>
              </a:rPr>
              <a:t> </a:t>
            </a:r>
            <a:r>
              <a:rPr lang="en-US" dirty="0" err="1">
                <a:latin typeface="+mj-lt"/>
              </a:rPr>
              <a:t>hình</a:t>
            </a:r>
            <a:r>
              <a:rPr lang="en-US" dirty="0">
                <a:latin typeface="+mj-lt"/>
              </a:rPr>
              <a:t> </a:t>
            </a:r>
            <a:r>
              <a:rPr lang="en-US" dirty="0" err="1">
                <a:latin typeface="+mj-lt"/>
              </a:rPr>
              <a:t>trong</a:t>
            </a:r>
            <a:r>
              <a:rPr lang="en-US" dirty="0">
                <a:latin typeface="+mj-lt"/>
              </a:rPr>
              <a:t> RNNs</a:t>
            </a:r>
          </a:p>
        </p:txBody>
      </p:sp>
      <p:pic>
        <p:nvPicPr>
          <p:cNvPr id="4" name="Picture 3">
            <a:extLst>
              <a:ext uri="{FF2B5EF4-FFF2-40B4-BE49-F238E27FC236}">
                <a16:creationId xmlns:a16="http://schemas.microsoft.com/office/drawing/2014/main" id="{5480A227-17DA-4730-8C08-5FC37050CFF6}"/>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713225" y="1187865"/>
            <a:ext cx="7803454" cy="3295800"/>
          </a:xfrm>
          <a:prstGeom prst="rect">
            <a:avLst/>
          </a:prstGeom>
          <a:noFill/>
          <a:ln>
            <a:noFill/>
          </a:ln>
        </p:spPr>
      </p:pic>
      <p:sp>
        <p:nvSpPr>
          <p:cNvPr id="3" name="Slide Number Placeholder 2">
            <a:extLst>
              <a:ext uri="{FF2B5EF4-FFF2-40B4-BE49-F238E27FC236}">
                <a16:creationId xmlns:a16="http://schemas.microsoft.com/office/drawing/2014/main" id="{418706D7-61A1-430C-9EC0-C2D81A61D12D}"/>
              </a:ext>
            </a:extLst>
          </p:cNvPr>
          <p:cNvSpPr>
            <a:spLocks noGrp="1"/>
          </p:cNvSpPr>
          <p:nvPr>
            <p:ph type="sldNum" sz="quarter" idx="10"/>
          </p:nvPr>
        </p:nvSpPr>
        <p:spPr/>
        <p:txBody>
          <a:bodyPr/>
          <a:lstStyle/>
          <a:p>
            <a:fld id="{D50E1D8B-DAD9-4457-9BB2-85013C3633ED}" type="slidenum">
              <a:rPr lang="vi-VN" smtClean="0"/>
              <a:t>50</a:t>
            </a:fld>
            <a:endParaRPr lang="vi-VN"/>
          </a:p>
        </p:txBody>
      </p:sp>
    </p:spTree>
    <p:extLst>
      <p:ext uri="{BB962C8B-B14F-4D97-AF65-F5344CB8AC3E}">
        <p14:creationId xmlns:p14="http://schemas.microsoft.com/office/powerpoint/2010/main" val="410319502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ubtitle 9">
            <a:extLst>
              <a:ext uri="{FF2B5EF4-FFF2-40B4-BE49-F238E27FC236}">
                <a16:creationId xmlns:a16="http://schemas.microsoft.com/office/drawing/2014/main" id="{BED163D5-6B61-482B-B21F-524CD6D2D395}"/>
              </a:ext>
            </a:extLst>
          </p:cNvPr>
          <p:cNvSpPr>
            <a:spLocks noGrp="1"/>
          </p:cNvSpPr>
          <p:nvPr>
            <p:ph type="subTitle" idx="1"/>
          </p:nvPr>
        </p:nvSpPr>
        <p:spPr>
          <a:xfrm>
            <a:off x="673538" y="1211678"/>
            <a:ext cx="3847200" cy="2379900"/>
          </a:xfrm>
        </p:spPr>
        <p:txBody>
          <a:bodyPr/>
          <a:lstStyle/>
          <a:p>
            <a:pPr marL="114300" indent="0">
              <a:buNone/>
            </a:pPr>
            <a:r>
              <a:rPr lang="en-US" sz="2400" dirty="0" err="1">
                <a:latin typeface="+mj-lt"/>
              </a:rPr>
              <a:t>Mô</a:t>
            </a:r>
            <a:r>
              <a:rPr lang="en-US" sz="2400" dirty="0">
                <a:latin typeface="+mj-lt"/>
              </a:rPr>
              <a:t> </a:t>
            </a:r>
            <a:r>
              <a:rPr lang="en-US" sz="2400" dirty="0" err="1">
                <a:latin typeface="+mj-lt"/>
              </a:rPr>
              <a:t>hình</a:t>
            </a:r>
            <a:r>
              <a:rPr lang="en-US" sz="2400" dirty="0">
                <a:latin typeface="+mj-lt"/>
              </a:rPr>
              <a:t> LSTM </a:t>
            </a:r>
            <a:r>
              <a:rPr lang="en-US" sz="2400" dirty="0" err="1">
                <a:latin typeface="+mj-lt"/>
              </a:rPr>
              <a:t>có</a:t>
            </a:r>
            <a:r>
              <a:rPr lang="en-US" sz="2400" dirty="0">
                <a:latin typeface="+mj-lt"/>
              </a:rPr>
              <a:t> 4 </a:t>
            </a:r>
            <a:r>
              <a:rPr lang="en-US" sz="2400" dirty="0" err="1">
                <a:latin typeface="+mj-lt"/>
              </a:rPr>
              <a:t>cổng</a:t>
            </a:r>
            <a:r>
              <a:rPr lang="en-US" sz="2400" dirty="0">
                <a:latin typeface="+mj-lt"/>
              </a:rPr>
              <a:t>.</a:t>
            </a:r>
          </a:p>
          <a:p>
            <a:pPr marL="114300" indent="0">
              <a:buNone/>
            </a:pPr>
            <a:endParaRPr lang="en-US" sz="2400" dirty="0">
              <a:effectLst/>
              <a:latin typeface="+mj-lt"/>
              <a:ea typeface="Times New Roman" panose="02020603050405020304" pitchFamily="18" charset="0"/>
              <a:cs typeface="Times New Roman" panose="02020603050405020304" pitchFamily="18" charset="0"/>
            </a:endParaRPr>
          </a:p>
          <a:p>
            <a:pPr marL="114300" indent="0">
              <a:buNone/>
            </a:pPr>
            <a:endParaRPr lang="en-US" sz="2400" dirty="0">
              <a:effectLst/>
              <a:latin typeface="+mj-lt"/>
              <a:ea typeface="Times New Roman" panose="02020603050405020304" pitchFamily="18" charset="0"/>
              <a:cs typeface="Times New Roman" panose="02020603050405020304" pitchFamily="18" charset="0"/>
            </a:endParaRPr>
          </a:p>
          <a:p>
            <a:pPr marL="114300" indent="0">
              <a:buNone/>
            </a:pPr>
            <a:r>
              <a:rPr lang="en-US" sz="2400" dirty="0" err="1">
                <a:effectLst/>
                <a:latin typeface="+mj-lt"/>
                <a:ea typeface="Times New Roman" panose="02020603050405020304" pitchFamily="18" charset="0"/>
                <a:cs typeface="Times New Roman" panose="02020603050405020304" pitchFamily="18" charset="0"/>
              </a:rPr>
              <a:t>Với</a:t>
            </a:r>
            <a:r>
              <a:rPr lang="en-US" sz="2400" dirty="0">
                <a:effectLst/>
                <a:latin typeface="+mj-lt"/>
                <a:ea typeface="Times New Roman" panose="02020603050405020304" pitchFamily="18" charset="0"/>
                <a:cs typeface="Times New Roman" panose="02020603050405020304" pitchFamily="18" charset="0"/>
              </a:rPr>
              <a:t> </a:t>
            </a:r>
            <a:r>
              <a:rPr lang="en-US" sz="2400" dirty="0">
                <a:effectLst/>
                <a:latin typeface="+mj-lt"/>
                <a:ea typeface="Times New Roman" panose="02020603050405020304" pitchFamily="18" charset="0"/>
                <a:cs typeface="Times New Roman" panose="02020603050405020304" pitchFamily="18" charset="0"/>
                <a:sym typeface="Symbol" panose="05050102010706020507" pitchFamily="18" charset="2"/>
              </a:rPr>
              <a:t></a:t>
            </a:r>
            <a:r>
              <a:rPr lang="en-US" sz="2400" dirty="0">
                <a:effectLst/>
                <a:latin typeface="+mj-lt"/>
                <a:ea typeface="Times New Roman" panose="02020603050405020304" pitchFamily="18" charset="0"/>
                <a:cs typeface="Times New Roman" panose="02020603050405020304" pitchFamily="18" charset="0"/>
              </a:rPr>
              <a:t> </a:t>
            </a:r>
            <a:r>
              <a:rPr lang="en-US" sz="2400" dirty="0" err="1">
                <a:effectLst/>
                <a:latin typeface="+mj-lt"/>
                <a:ea typeface="Times New Roman" panose="02020603050405020304" pitchFamily="18" charset="0"/>
                <a:cs typeface="Times New Roman" panose="02020603050405020304" pitchFamily="18" charset="0"/>
              </a:rPr>
              <a:t>là</a:t>
            </a:r>
            <a:r>
              <a:rPr lang="en-US" sz="2400" dirty="0">
                <a:effectLst/>
                <a:latin typeface="+mj-lt"/>
                <a:ea typeface="Times New Roman" panose="02020603050405020304" pitchFamily="18" charset="0"/>
                <a:cs typeface="Times New Roman" panose="02020603050405020304" pitchFamily="18" charset="0"/>
              </a:rPr>
              <a:t> </a:t>
            </a:r>
            <a:r>
              <a:rPr lang="en-US" sz="2400" dirty="0" err="1">
                <a:effectLst/>
                <a:latin typeface="+mj-lt"/>
                <a:ea typeface="Times New Roman" panose="02020603050405020304" pitchFamily="18" charset="0"/>
                <a:cs typeface="Times New Roman" panose="02020603050405020304" pitchFamily="18" charset="0"/>
              </a:rPr>
              <a:t>hàm</a:t>
            </a:r>
            <a:r>
              <a:rPr lang="en-US" sz="2400" dirty="0">
                <a:effectLst/>
                <a:latin typeface="+mj-lt"/>
                <a:ea typeface="Times New Roman" panose="02020603050405020304" pitchFamily="18" charset="0"/>
                <a:cs typeface="Times New Roman" panose="02020603050405020304" pitchFamily="18" charset="0"/>
              </a:rPr>
              <a:t> sigmoid </a:t>
            </a:r>
            <a:r>
              <a:rPr lang="en-US" sz="2400" dirty="0" err="1">
                <a:effectLst/>
                <a:latin typeface="+mj-lt"/>
                <a:ea typeface="Times New Roman" panose="02020603050405020304" pitchFamily="18" charset="0"/>
                <a:cs typeface="Times New Roman" panose="02020603050405020304" pitchFamily="18" charset="0"/>
              </a:rPr>
              <a:t>và</a:t>
            </a:r>
            <a:r>
              <a:rPr lang="en-US" sz="2400" dirty="0">
                <a:effectLst/>
                <a:latin typeface="+mj-lt"/>
                <a:ea typeface="Times New Roman" panose="02020603050405020304" pitchFamily="18" charset="0"/>
                <a:cs typeface="Times New Roman" panose="02020603050405020304" pitchFamily="18" charset="0"/>
              </a:rPr>
              <a:t> W, U </a:t>
            </a:r>
            <a:r>
              <a:rPr lang="en-US" sz="2400" dirty="0" err="1">
                <a:effectLst/>
                <a:latin typeface="+mj-lt"/>
                <a:ea typeface="Times New Roman" panose="02020603050405020304" pitchFamily="18" charset="0"/>
                <a:cs typeface="Times New Roman" panose="02020603050405020304" pitchFamily="18" charset="0"/>
              </a:rPr>
              <a:t>và</a:t>
            </a:r>
            <a:r>
              <a:rPr lang="en-US" sz="2400" dirty="0">
                <a:effectLst/>
                <a:latin typeface="+mj-lt"/>
                <a:ea typeface="Times New Roman" panose="02020603050405020304" pitchFamily="18" charset="0"/>
                <a:cs typeface="Times New Roman" panose="02020603050405020304" pitchFamily="18" charset="0"/>
              </a:rPr>
              <a:t> b </a:t>
            </a:r>
            <a:r>
              <a:rPr lang="en-US" sz="2400" dirty="0" err="1">
                <a:effectLst/>
                <a:latin typeface="+mj-lt"/>
                <a:ea typeface="Times New Roman" panose="02020603050405020304" pitchFamily="18" charset="0"/>
                <a:cs typeface="Times New Roman" panose="02020603050405020304" pitchFamily="18" charset="0"/>
              </a:rPr>
              <a:t>là</a:t>
            </a:r>
            <a:r>
              <a:rPr lang="en-US" sz="2400" dirty="0">
                <a:effectLst/>
                <a:latin typeface="+mj-lt"/>
                <a:ea typeface="Times New Roman" panose="02020603050405020304" pitchFamily="18" charset="0"/>
                <a:cs typeface="Times New Roman" panose="02020603050405020304" pitchFamily="18" charset="0"/>
              </a:rPr>
              <a:t> </a:t>
            </a:r>
            <a:r>
              <a:rPr lang="en-US" sz="2400" dirty="0" err="1">
                <a:effectLst/>
                <a:latin typeface="+mj-lt"/>
                <a:ea typeface="Times New Roman" panose="02020603050405020304" pitchFamily="18" charset="0"/>
                <a:cs typeface="Times New Roman" panose="02020603050405020304" pitchFamily="18" charset="0"/>
              </a:rPr>
              <a:t>các</a:t>
            </a:r>
            <a:r>
              <a:rPr lang="en-US" sz="2400" dirty="0">
                <a:effectLst/>
                <a:latin typeface="+mj-lt"/>
                <a:ea typeface="Times New Roman" panose="02020603050405020304" pitchFamily="18" charset="0"/>
                <a:cs typeface="Times New Roman" panose="02020603050405020304" pitchFamily="18" charset="0"/>
              </a:rPr>
              <a:t> </a:t>
            </a:r>
            <a:r>
              <a:rPr lang="en-US" sz="2400" dirty="0" err="1">
                <a:effectLst/>
                <a:latin typeface="+mj-lt"/>
                <a:ea typeface="Times New Roman" panose="02020603050405020304" pitchFamily="18" charset="0"/>
                <a:cs typeface="Times New Roman" panose="02020603050405020304" pitchFamily="18" charset="0"/>
              </a:rPr>
              <a:t>hệ</a:t>
            </a:r>
            <a:r>
              <a:rPr lang="en-US" sz="2400" dirty="0">
                <a:effectLst/>
                <a:latin typeface="+mj-lt"/>
                <a:ea typeface="Times New Roman" panose="02020603050405020304" pitchFamily="18" charset="0"/>
                <a:cs typeface="Times New Roman" panose="02020603050405020304" pitchFamily="18" charset="0"/>
              </a:rPr>
              <a:t> </a:t>
            </a:r>
            <a:r>
              <a:rPr lang="en-US" sz="2400" dirty="0" err="1">
                <a:effectLst/>
                <a:latin typeface="+mj-lt"/>
                <a:ea typeface="Times New Roman" panose="02020603050405020304" pitchFamily="18" charset="0"/>
                <a:cs typeface="Times New Roman" panose="02020603050405020304" pitchFamily="18" charset="0"/>
              </a:rPr>
              <a:t>số</a:t>
            </a:r>
            <a:r>
              <a:rPr lang="en-US" sz="2400" dirty="0">
                <a:effectLst/>
                <a:latin typeface="+mj-lt"/>
                <a:ea typeface="Times New Roman" panose="02020603050405020304" pitchFamily="18" charset="0"/>
                <a:cs typeface="Times New Roman" panose="02020603050405020304" pitchFamily="18" charset="0"/>
              </a:rPr>
              <a:t> </a:t>
            </a:r>
            <a:r>
              <a:rPr lang="en-US" sz="2400" dirty="0" err="1">
                <a:effectLst/>
                <a:latin typeface="+mj-lt"/>
                <a:ea typeface="Times New Roman" panose="02020603050405020304" pitchFamily="18" charset="0"/>
                <a:cs typeface="Times New Roman" panose="02020603050405020304" pitchFamily="18" charset="0"/>
              </a:rPr>
              <a:t>tương</a:t>
            </a:r>
            <a:r>
              <a:rPr lang="en-US" sz="2400" dirty="0">
                <a:effectLst/>
                <a:latin typeface="+mj-lt"/>
                <a:ea typeface="Times New Roman" panose="02020603050405020304" pitchFamily="18" charset="0"/>
                <a:cs typeface="Times New Roman" panose="02020603050405020304" pitchFamily="18" charset="0"/>
              </a:rPr>
              <a:t> </a:t>
            </a:r>
            <a:r>
              <a:rPr lang="en-US" sz="2400" dirty="0" err="1">
                <a:effectLst/>
                <a:latin typeface="+mj-lt"/>
                <a:ea typeface="Times New Roman" panose="02020603050405020304" pitchFamily="18" charset="0"/>
                <a:cs typeface="Times New Roman" panose="02020603050405020304" pitchFamily="18" charset="0"/>
              </a:rPr>
              <a:t>ứng</a:t>
            </a:r>
            <a:r>
              <a:rPr lang="en-US" sz="2400" dirty="0">
                <a:effectLst/>
                <a:latin typeface="+mj-lt"/>
                <a:ea typeface="Times New Roman" panose="02020603050405020304" pitchFamily="18" charset="0"/>
                <a:cs typeface="Times New Roman" panose="02020603050405020304" pitchFamily="18" charset="0"/>
              </a:rPr>
              <a:t> </a:t>
            </a:r>
            <a:r>
              <a:rPr lang="en-US" sz="2400" dirty="0" err="1">
                <a:effectLst/>
                <a:latin typeface="+mj-lt"/>
                <a:ea typeface="Times New Roman" panose="02020603050405020304" pitchFamily="18" charset="0"/>
                <a:cs typeface="Times New Roman" panose="02020603050405020304" pitchFamily="18" charset="0"/>
              </a:rPr>
              <a:t>với</a:t>
            </a:r>
            <a:r>
              <a:rPr lang="en-US" sz="2400" dirty="0">
                <a:effectLst/>
                <a:latin typeface="+mj-lt"/>
                <a:ea typeface="Times New Roman" panose="02020603050405020304" pitchFamily="18" charset="0"/>
                <a:cs typeface="Times New Roman" panose="02020603050405020304" pitchFamily="18" charset="0"/>
              </a:rPr>
              <a:t> </a:t>
            </a:r>
            <a:r>
              <a:rPr lang="en-US" sz="2400" dirty="0" err="1">
                <a:effectLst/>
                <a:latin typeface="+mj-lt"/>
                <a:ea typeface="Times New Roman" panose="02020603050405020304" pitchFamily="18" charset="0"/>
                <a:cs typeface="Times New Roman" panose="02020603050405020304" pitchFamily="18" charset="0"/>
              </a:rPr>
              <a:t>các</a:t>
            </a:r>
            <a:r>
              <a:rPr lang="en-US" sz="2400" dirty="0">
                <a:effectLst/>
                <a:latin typeface="+mj-lt"/>
                <a:ea typeface="Times New Roman" panose="02020603050405020304" pitchFamily="18" charset="0"/>
                <a:cs typeface="Times New Roman" panose="02020603050405020304" pitchFamily="18" charset="0"/>
              </a:rPr>
              <a:t> </a:t>
            </a:r>
            <a:r>
              <a:rPr lang="en-US" sz="2400" dirty="0" err="1">
                <a:effectLst/>
                <a:latin typeface="+mj-lt"/>
                <a:ea typeface="Times New Roman" panose="02020603050405020304" pitchFamily="18" charset="0"/>
                <a:cs typeface="Times New Roman" panose="02020603050405020304" pitchFamily="18" charset="0"/>
              </a:rPr>
              <a:t>cổng</a:t>
            </a:r>
            <a:r>
              <a:rPr lang="en-US" sz="2400" dirty="0">
                <a:effectLst/>
                <a:latin typeface="+mj-lt"/>
                <a:ea typeface="Times New Roman" panose="02020603050405020304" pitchFamily="18" charset="0"/>
                <a:cs typeface="Times New Roman" panose="02020603050405020304" pitchFamily="18" charset="0"/>
              </a:rPr>
              <a:t>.</a:t>
            </a:r>
            <a:endParaRPr lang="en-US" sz="2400" dirty="0">
              <a:effectLst/>
              <a:latin typeface="+mj-lt"/>
              <a:ea typeface="Calibri" panose="020F0502020204030204" pitchFamily="34" charset="0"/>
              <a:cs typeface="Times New Roman" panose="02020603050405020304" pitchFamily="18" charset="0"/>
            </a:endParaRPr>
          </a:p>
        </p:txBody>
      </p:sp>
      <p:sp>
        <p:nvSpPr>
          <p:cNvPr id="9" name="Title 8">
            <a:extLst>
              <a:ext uri="{FF2B5EF4-FFF2-40B4-BE49-F238E27FC236}">
                <a16:creationId xmlns:a16="http://schemas.microsoft.com/office/drawing/2014/main" id="{DBB14E29-F664-4C3D-B8F0-4BE87D8AE1CE}"/>
              </a:ext>
            </a:extLst>
          </p:cNvPr>
          <p:cNvSpPr>
            <a:spLocks noGrp="1"/>
          </p:cNvSpPr>
          <p:nvPr>
            <p:ph type="title"/>
          </p:nvPr>
        </p:nvSpPr>
        <p:spPr/>
        <p:txBody>
          <a:bodyPr/>
          <a:lstStyle/>
          <a:p>
            <a:r>
              <a:rPr lang="en-US" dirty="0" err="1">
                <a:latin typeface="+mj-lt"/>
              </a:rPr>
              <a:t>Mô</a:t>
            </a:r>
            <a:r>
              <a:rPr lang="en-US" dirty="0">
                <a:latin typeface="+mj-lt"/>
              </a:rPr>
              <a:t> </a:t>
            </a:r>
            <a:r>
              <a:rPr lang="en-US" dirty="0" err="1">
                <a:latin typeface="+mj-lt"/>
              </a:rPr>
              <a:t>hình</a:t>
            </a:r>
            <a:r>
              <a:rPr lang="en-US" dirty="0">
                <a:latin typeface="+mj-lt"/>
              </a:rPr>
              <a:t> LSTM</a:t>
            </a:r>
          </a:p>
        </p:txBody>
      </p:sp>
      <p:pic>
        <p:nvPicPr>
          <p:cNvPr id="4" name="Picture 3">
            <a:extLst>
              <a:ext uri="{FF2B5EF4-FFF2-40B4-BE49-F238E27FC236}">
                <a16:creationId xmlns:a16="http://schemas.microsoft.com/office/drawing/2014/main" id="{F84296B2-D1CC-4F6D-B426-A08702CBC78A}"/>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4944583" y="781367"/>
            <a:ext cx="3848100" cy="3580765"/>
          </a:xfrm>
          <a:prstGeom prst="rect">
            <a:avLst/>
          </a:prstGeom>
          <a:noFill/>
          <a:ln>
            <a:noFill/>
          </a:ln>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3566216-E87B-4EFE-A4E0-0405FB4F173B}"/>
                  </a:ext>
                </a:extLst>
              </p:cNvPr>
              <p:cNvSpPr txBox="1"/>
              <p:nvPr/>
            </p:nvSpPr>
            <p:spPr>
              <a:xfrm>
                <a:off x="250309" y="1781236"/>
                <a:ext cx="4694274" cy="50917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sz="2400" smtClean="0">
                          <a:latin typeface="Cambria Math" panose="02040503050406030204" pitchFamily="18" charset="0"/>
                        </a:rPr>
                        <m:t>Γ</m:t>
                      </m:r>
                      <m:r>
                        <a:rPr lang="en-US" sz="2400" i="0">
                          <a:latin typeface="Cambria Math" panose="02040503050406030204" pitchFamily="18" charset="0"/>
                        </a:rPr>
                        <m:t>= </m:t>
                      </m:r>
                      <m:r>
                        <a:rPr lang="en-US" sz="2400" i="1">
                          <a:latin typeface="Cambria Math" panose="02040503050406030204" pitchFamily="18" charset="0"/>
                        </a:rPr>
                        <m:t>𝜎</m:t>
                      </m:r>
                      <m:d>
                        <m:dPr>
                          <m:ctrlPr>
                            <a:rPr lang="en-US" sz="2400" i="1">
                              <a:solidFill>
                                <a:srgbClr val="836967"/>
                              </a:solidFill>
                              <a:latin typeface="Cambria Math" panose="02040503050406030204" pitchFamily="18" charset="0"/>
                            </a:rPr>
                          </m:ctrlPr>
                        </m:dPr>
                        <m:e>
                          <m:sSubSup>
                            <m:sSubSupPr>
                              <m:ctrlPr>
                                <a:rPr lang="en-US" sz="2400" i="1">
                                  <a:solidFill>
                                    <a:srgbClr val="836967"/>
                                  </a:solidFill>
                                  <a:latin typeface="Cambria Math" panose="02040503050406030204" pitchFamily="18" charset="0"/>
                                </a:rPr>
                              </m:ctrlPr>
                            </m:sSubSupPr>
                            <m:e>
                              <m:r>
                                <a:rPr lang="en-US" sz="2400" i="1">
                                  <a:latin typeface="Cambria Math" panose="02040503050406030204" pitchFamily="18" charset="0"/>
                                </a:rPr>
                                <m:t>𝑊</m:t>
                              </m:r>
                            </m:e>
                            <m:sub>
                              <m:r>
                                <a:rPr lang="en-US" sz="2400" i="1">
                                  <a:latin typeface="Cambria Math" panose="02040503050406030204" pitchFamily="18" charset="0"/>
                                </a:rPr>
                                <m:t>𝑥</m:t>
                              </m:r>
                            </m:sub>
                            <m:sup>
                              <m:r>
                                <a:rPr lang="en-US" sz="2400" i="0">
                                  <a:latin typeface="Cambria Math" panose="02040503050406030204" pitchFamily="18" charset="0"/>
                                </a:rPr>
                                <m:t>&lt;</m:t>
                              </m:r>
                              <m:r>
                                <a:rPr lang="en-US" sz="2400" i="1">
                                  <a:latin typeface="Cambria Math" panose="02040503050406030204" pitchFamily="18" charset="0"/>
                                </a:rPr>
                                <m:t>𝑡</m:t>
                              </m:r>
                              <m:r>
                                <a:rPr lang="en-US" sz="2400" i="0">
                                  <a:latin typeface="Cambria Math" panose="02040503050406030204" pitchFamily="18" charset="0"/>
                                </a:rPr>
                                <m:t>&gt;</m:t>
                              </m:r>
                            </m:sup>
                          </m:sSubSup>
                          <m:r>
                            <a:rPr lang="en-US" sz="2400" i="0">
                              <a:latin typeface="Cambria Math" panose="02040503050406030204" pitchFamily="18" charset="0"/>
                            </a:rPr>
                            <m:t>+</m:t>
                          </m:r>
                          <m:sSubSup>
                            <m:sSubSupPr>
                              <m:ctrlPr>
                                <a:rPr lang="en-US" sz="2400" i="1">
                                  <a:solidFill>
                                    <a:srgbClr val="836967"/>
                                  </a:solidFill>
                                  <a:latin typeface="Cambria Math" panose="02040503050406030204" pitchFamily="18" charset="0"/>
                                </a:rPr>
                              </m:ctrlPr>
                            </m:sSubSupPr>
                            <m:e>
                              <m:r>
                                <a:rPr lang="en-US" sz="2400" i="1">
                                  <a:latin typeface="Cambria Math" panose="02040503050406030204" pitchFamily="18" charset="0"/>
                                </a:rPr>
                                <m:t>𝑈</m:t>
                              </m:r>
                            </m:e>
                            <m:sub>
                              <m:r>
                                <a:rPr lang="en-US" sz="2400" i="1">
                                  <a:latin typeface="Cambria Math" panose="02040503050406030204" pitchFamily="18" charset="0"/>
                                </a:rPr>
                                <m:t>𝑎</m:t>
                              </m:r>
                            </m:sub>
                            <m:sup>
                              <m:r>
                                <a:rPr lang="en-US" sz="2400" i="0">
                                  <a:latin typeface="Cambria Math" panose="02040503050406030204" pitchFamily="18" charset="0"/>
                                </a:rPr>
                                <m:t>&lt;</m:t>
                              </m:r>
                              <m:r>
                                <a:rPr lang="en-US" sz="2400" i="1">
                                  <a:latin typeface="Cambria Math" panose="02040503050406030204" pitchFamily="18" charset="0"/>
                                </a:rPr>
                                <m:t>𝑡</m:t>
                              </m:r>
                              <m:r>
                                <a:rPr lang="en-US" sz="2400" i="0">
                                  <a:latin typeface="Cambria Math" panose="02040503050406030204" pitchFamily="18" charset="0"/>
                                </a:rPr>
                                <m:t>−1&gt;</m:t>
                              </m:r>
                            </m:sup>
                          </m:sSubSup>
                          <m:r>
                            <a:rPr lang="en-US" sz="2400" i="0">
                              <a:latin typeface="Cambria Math" panose="02040503050406030204" pitchFamily="18" charset="0"/>
                            </a:rPr>
                            <m:t>+</m:t>
                          </m:r>
                          <m:r>
                            <a:rPr lang="en-US" sz="2400" i="1">
                              <a:latin typeface="Cambria Math" panose="02040503050406030204" pitchFamily="18" charset="0"/>
                            </a:rPr>
                            <m:t>𝑏</m:t>
                          </m:r>
                        </m:e>
                      </m:d>
                    </m:oMath>
                  </m:oMathPara>
                </a14:m>
                <a:endParaRPr lang="en-US" sz="2400" dirty="0">
                  <a:latin typeface="+mj-lt"/>
                </a:endParaRPr>
              </a:p>
            </p:txBody>
          </p:sp>
        </mc:Choice>
        <mc:Fallback xmlns="">
          <p:sp>
            <p:nvSpPr>
              <p:cNvPr id="6" name="TextBox 5">
                <a:extLst>
                  <a:ext uri="{FF2B5EF4-FFF2-40B4-BE49-F238E27FC236}">
                    <a16:creationId xmlns:a16="http://schemas.microsoft.com/office/drawing/2014/main" id="{D3566216-E87B-4EFE-A4E0-0405FB4F173B}"/>
                  </a:ext>
                </a:extLst>
              </p:cNvPr>
              <p:cNvSpPr txBox="1">
                <a:spLocks noRot="1" noChangeAspect="1" noMove="1" noResize="1" noEditPoints="1" noAdjustHandles="1" noChangeArrowheads="1" noChangeShapeType="1" noTextEdit="1"/>
              </p:cNvSpPr>
              <p:nvPr/>
            </p:nvSpPr>
            <p:spPr>
              <a:xfrm>
                <a:off x="250309" y="1781236"/>
                <a:ext cx="4694274" cy="509178"/>
              </a:xfrm>
              <a:prstGeom prst="rect">
                <a:avLst/>
              </a:prstGeom>
              <a:blipFill>
                <a:blip r:embed="rId3"/>
                <a:stretch>
                  <a:fillRect/>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8E5D0B48-98B6-4711-B92C-BAA6AE9FE828}"/>
              </a:ext>
            </a:extLst>
          </p:cNvPr>
          <p:cNvSpPr>
            <a:spLocks noGrp="1"/>
          </p:cNvSpPr>
          <p:nvPr>
            <p:ph type="sldNum" sz="quarter" idx="10"/>
          </p:nvPr>
        </p:nvSpPr>
        <p:spPr/>
        <p:txBody>
          <a:bodyPr/>
          <a:lstStyle/>
          <a:p>
            <a:fld id="{D50E1D8B-DAD9-4457-9BB2-85013C3633ED}" type="slidenum">
              <a:rPr lang="vi-VN" smtClean="0"/>
              <a:t>51</a:t>
            </a:fld>
            <a:endParaRPr lang="vi-VN"/>
          </a:p>
        </p:txBody>
      </p:sp>
    </p:spTree>
    <p:extLst>
      <p:ext uri="{BB962C8B-B14F-4D97-AF65-F5344CB8AC3E}">
        <p14:creationId xmlns:p14="http://schemas.microsoft.com/office/powerpoint/2010/main" val="69664768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3F97AB5-4B5D-4A3E-8E52-600C607AEB2B}"/>
              </a:ext>
            </a:extLst>
          </p:cNvPr>
          <p:cNvSpPr>
            <a:spLocks noGrp="1"/>
          </p:cNvSpPr>
          <p:nvPr>
            <p:ph type="title"/>
          </p:nvPr>
        </p:nvSpPr>
        <p:spPr>
          <a:xfrm>
            <a:off x="713225" y="445025"/>
            <a:ext cx="7216830" cy="572700"/>
          </a:xfrm>
        </p:spPr>
        <p:txBody>
          <a:bodyPr/>
          <a:lstStyle/>
          <a:p>
            <a:r>
              <a:rPr lang="en-US" dirty="0" err="1">
                <a:latin typeface="+mj-lt"/>
              </a:rPr>
              <a:t>Một</a:t>
            </a:r>
            <a:r>
              <a:rPr lang="en-US" dirty="0">
                <a:latin typeface="+mj-lt"/>
              </a:rPr>
              <a:t> </a:t>
            </a:r>
            <a:r>
              <a:rPr lang="en-US" dirty="0" err="1">
                <a:latin typeface="+mj-lt"/>
              </a:rPr>
              <a:t>số</a:t>
            </a:r>
            <a:r>
              <a:rPr lang="en-US" dirty="0">
                <a:latin typeface="+mj-lt"/>
              </a:rPr>
              <a:t> </a:t>
            </a:r>
            <a:r>
              <a:rPr lang="en-US" dirty="0" err="1">
                <a:latin typeface="+mj-lt"/>
              </a:rPr>
              <a:t>lý</a:t>
            </a:r>
            <a:r>
              <a:rPr lang="en-US" dirty="0">
                <a:latin typeface="+mj-lt"/>
              </a:rPr>
              <a:t> </a:t>
            </a:r>
            <a:r>
              <a:rPr lang="en-US" dirty="0" err="1">
                <a:latin typeface="+mj-lt"/>
              </a:rPr>
              <a:t>thuyết</a:t>
            </a:r>
            <a:r>
              <a:rPr lang="en-US" dirty="0">
                <a:latin typeface="+mj-lt"/>
              </a:rPr>
              <a:t> </a:t>
            </a:r>
            <a:r>
              <a:rPr lang="en-US" dirty="0" err="1">
                <a:latin typeface="+mj-lt"/>
              </a:rPr>
              <a:t>khác</a:t>
            </a:r>
            <a:endParaRPr lang="en-US" dirty="0">
              <a:latin typeface="+mj-lt"/>
            </a:endParaRPr>
          </a:p>
        </p:txBody>
      </p:sp>
      <p:sp>
        <p:nvSpPr>
          <p:cNvPr id="5" name="Text Placeholder 4">
            <a:extLst>
              <a:ext uri="{FF2B5EF4-FFF2-40B4-BE49-F238E27FC236}">
                <a16:creationId xmlns:a16="http://schemas.microsoft.com/office/drawing/2014/main" id="{21FECB96-11C5-42AE-9659-F4322E46334F}"/>
              </a:ext>
            </a:extLst>
          </p:cNvPr>
          <p:cNvSpPr>
            <a:spLocks noGrp="1"/>
          </p:cNvSpPr>
          <p:nvPr>
            <p:ph type="body" idx="1"/>
          </p:nvPr>
        </p:nvSpPr>
        <p:spPr/>
        <p:txBody>
          <a:bodyPr/>
          <a:lstStyle/>
          <a:p>
            <a:pPr marL="114300" indent="0">
              <a:buNone/>
            </a:pPr>
            <a:r>
              <a:rPr lang="en-US" sz="2400" dirty="0">
                <a:latin typeface="+mj-lt"/>
              </a:rPr>
              <a:t>Vanishing gradient problem: </a:t>
            </a:r>
            <a:r>
              <a:rPr lang="en-US" sz="2400" dirty="0" err="1">
                <a:latin typeface="+mj-lt"/>
              </a:rPr>
              <a:t>vấn</a:t>
            </a:r>
            <a:r>
              <a:rPr lang="en-US" sz="2400" dirty="0">
                <a:latin typeface="+mj-lt"/>
              </a:rPr>
              <a:t> </a:t>
            </a:r>
            <a:r>
              <a:rPr lang="en-US" sz="2400" dirty="0" err="1">
                <a:latin typeface="+mj-lt"/>
              </a:rPr>
              <a:t>đề</a:t>
            </a:r>
            <a:r>
              <a:rPr lang="en-US" sz="2400" dirty="0">
                <a:latin typeface="+mj-lt"/>
              </a:rPr>
              <a:t> </a:t>
            </a:r>
            <a:r>
              <a:rPr lang="en-US" sz="2400" dirty="0" err="1">
                <a:latin typeface="+mj-lt"/>
              </a:rPr>
              <a:t>xảy</a:t>
            </a:r>
            <a:r>
              <a:rPr lang="en-US" sz="2400" dirty="0">
                <a:latin typeface="+mj-lt"/>
              </a:rPr>
              <a:t> ra </a:t>
            </a:r>
            <a:r>
              <a:rPr lang="en-US" sz="2400" dirty="0" err="1">
                <a:latin typeface="+mj-lt"/>
              </a:rPr>
              <a:t>khi</a:t>
            </a:r>
            <a:r>
              <a:rPr lang="en-US" sz="2400" dirty="0">
                <a:latin typeface="+mj-lt"/>
              </a:rPr>
              <a:t> </a:t>
            </a:r>
            <a:r>
              <a:rPr lang="en-US" sz="2400" dirty="0" err="1">
                <a:latin typeface="+mj-lt"/>
              </a:rPr>
              <a:t>thuật</a:t>
            </a:r>
            <a:r>
              <a:rPr lang="en-US" sz="2400" dirty="0">
                <a:latin typeface="+mj-lt"/>
              </a:rPr>
              <a:t> </a:t>
            </a:r>
            <a:r>
              <a:rPr lang="en-US" sz="2400" dirty="0" err="1">
                <a:latin typeface="+mj-lt"/>
              </a:rPr>
              <a:t>toán</a:t>
            </a:r>
            <a:r>
              <a:rPr lang="en-US" sz="2400" dirty="0">
                <a:latin typeface="+mj-lt"/>
              </a:rPr>
              <a:t> </a:t>
            </a:r>
            <a:r>
              <a:rPr lang="en-US" sz="2400" dirty="0" err="1">
                <a:latin typeface="+mj-lt"/>
              </a:rPr>
              <a:t>lan</a:t>
            </a:r>
            <a:r>
              <a:rPr lang="en-US" sz="2400" dirty="0">
                <a:latin typeface="+mj-lt"/>
              </a:rPr>
              <a:t> </a:t>
            </a:r>
            <a:r>
              <a:rPr lang="en-US" sz="2400" dirty="0" err="1">
                <a:latin typeface="+mj-lt"/>
              </a:rPr>
              <a:t>truyền</a:t>
            </a:r>
            <a:r>
              <a:rPr lang="en-US" sz="2400" dirty="0">
                <a:latin typeface="+mj-lt"/>
              </a:rPr>
              <a:t> </a:t>
            </a:r>
            <a:r>
              <a:rPr lang="en-US" sz="2400" dirty="0" err="1">
                <a:latin typeface="+mj-lt"/>
              </a:rPr>
              <a:t>ngược</a:t>
            </a:r>
            <a:r>
              <a:rPr lang="en-US" sz="2400" dirty="0">
                <a:latin typeface="+mj-lt"/>
              </a:rPr>
              <a:t> </a:t>
            </a:r>
            <a:r>
              <a:rPr lang="en-US" sz="2400" dirty="0" err="1">
                <a:latin typeface="+mj-lt"/>
              </a:rPr>
              <a:t>cập</a:t>
            </a:r>
            <a:r>
              <a:rPr lang="en-US" sz="2400" dirty="0">
                <a:latin typeface="+mj-lt"/>
              </a:rPr>
              <a:t> </a:t>
            </a:r>
            <a:r>
              <a:rPr lang="en-US" sz="2400" dirty="0" err="1">
                <a:latin typeface="+mj-lt"/>
              </a:rPr>
              <a:t>nhật</a:t>
            </a:r>
            <a:r>
              <a:rPr lang="en-US" sz="2400" dirty="0">
                <a:latin typeface="+mj-lt"/>
              </a:rPr>
              <a:t> weight.</a:t>
            </a:r>
          </a:p>
          <a:p>
            <a:pPr marL="114300" indent="0">
              <a:buNone/>
            </a:pPr>
            <a:r>
              <a:rPr lang="en-US" sz="2400" dirty="0">
                <a:latin typeface="+mj-lt"/>
              </a:rPr>
              <a:t>Dropout regularization: </a:t>
            </a:r>
            <a:r>
              <a:rPr lang="en-US" sz="2400" dirty="0" err="1">
                <a:latin typeface="+mj-lt"/>
              </a:rPr>
              <a:t>Loại</a:t>
            </a:r>
            <a:r>
              <a:rPr lang="en-US" sz="2400" dirty="0">
                <a:latin typeface="+mj-lt"/>
              </a:rPr>
              <a:t> </a:t>
            </a:r>
            <a:r>
              <a:rPr lang="en-US" sz="2400" dirty="0" err="1">
                <a:latin typeface="+mj-lt"/>
              </a:rPr>
              <a:t>bỏ</a:t>
            </a:r>
            <a:r>
              <a:rPr lang="en-US" sz="2400" dirty="0">
                <a:latin typeface="+mj-lt"/>
              </a:rPr>
              <a:t> </a:t>
            </a:r>
            <a:r>
              <a:rPr lang="en-US" sz="2400" dirty="0" err="1">
                <a:latin typeface="+mj-lt"/>
              </a:rPr>
              <a:t>ngẫu</a:t>
            </a:r>
            <a:r>
              <a:rPr lang="en-US" sz="2400" dirty="0">
                <a:latin typeface="+mj-lt"/>
              </a:rPr>
              <a:t> </a:t>
            </a:r>
            <a:r>
              <a:rPr lang="en-US" sz="2400" dirty="0" err="1">
                <a:latin typeface="+mj-lt"/>
              </a:rPr>
              <a:t>nhiên</a:t>
            </a:r>
            <a:r>
              <a:rPr lang="en-US" sz="2400" dirty="0">
                <a:latin typeface="+mj-lt"/>
              </a:rPr>
              <a:t> </a:t>
            </a:r>
            <a:r>
              <a:rPr lang="en-US" sz="2400" dirty="0" err="1">
                <a:latin typeface="+mj-lt"/>
              </a:rPr>
              <a:t>giá</a:t>
            </a:r>
            <a:r>
              <a:rPr lang="en-US" sz="2400" dirty="0">
                <a:latin typeface="+mj-lt"/>
              </a:rPr>
              <a:t> </a:t>
            </a:r>
            <a:r>
              <a:rPr lang="en-US" sz="2400" dirty="0" err="1">
                <a:latin typeface="+mj-lt"/>
              </a:rPr>
              <a:t>trị</a:t>
            </a:r>
            <a:r>
              <a:rPr lang="en-US" sz="2400" dirty="0">
                <a:latin typeface="+mj-lt"/>
              </a:rPr>
              <a:t> </a:t>
            </a:r>
            <a:r>
              <a:rPr lang="en-US" sz="2400" dirty="0" err="1">
                <a:latin typeface="+mj-lt"/>
              </a:rPr>
              <a:t>đầu</a:t>
            </a:r>
            <a:r>
              <a:rPr lang="en-US" sz="2400" dirty="0">
                <a:latin typeface="+mj-lt"/>
              </a:rPr>
              <a:t> </a:t>
            </a:r>
            <a:r>
              <a:rPr lang="en-US" sz="2400" dirty="0" err="1">
                <a:latin typeface="+mj-lt"/>
              </a:rPr>
              <a:t>vào</a:t>
            </a:r>
            <a:r>
              <a:rPr lang="en-US" sz="2400" dirty="0">
                <a:latin typeface="+mj-lt"/>
              </a:rPr>
              <a:t> </a:t>
            </a:r>
            <a:r>
              <a:rPr lang="en-US" sz="2400" dirty="0" err="1">
                <a:latin typeface="+mj-lt"/>
              </a:rPr>
              <a:t>để</a:t>
            </a:r>
            <a:r>
              <a:rPr lang="en-US" sz="2400" dirty="0">
                <a:latin typeface="+mj-lt"/>
              </a:rPr>
              <a:t> </a:t>
            </a:r>
            <a:r>
              <a:rPr lang="en-US" sz="2400" dirty="0" err="1">
                <a:latin typeface="+mj-lt"/>
              </a:rPr>
              <a:t>hạn</a:t>
            </a:r>
            <a:r>
              <a:rPr lang="en-US" sz="2400" dirty="0">
                <a:latin typeface="+mj-lt"/>
              </a:rPr>
              <a:t> </a:t>
            </a:r>
            <a:r>
              <a:rPr lang="en-US" sz="2400" dirty="0" err="1">
                <a:latin typeface="+mj-lt"/>
              </a:rPr>
              <a:t>chế</a:t>
            </a:r>
            <a:r>
              <a:rPr lang="en-US" sz="2400" dirty="0">
                <a:latin typeface="+mj-lt"/>
              </a:rPr>
              <a:t> </a:t>
            </a:r>
            <a:r>
              <a:rPr lang="en-US" sz="2400" dirty="0" err="1">
                <a:latin typeface="+mj-lt"/>
              </a:rPr>
              <a:t>tình</a:t>
            </a:r>
            <a:r>
              <a:rPr lang="en-US" sz="2400" dirty="0">
                <a:latin typeface="+mj-lt"/>
              </a:rPr>
              <a:t> </a:t>
            </a:r>
            <a:r>
              <a:rPr lang="en-US" sz="2400" dirty="0" err="1">
                <a:latin typeface="+mj-lt"/>
              </a:rPr>
              <a:t>trạng</a:t>
            </a:r>
            <a:r>
              <a:rPr lang="en-US" sz="2400" dirty="0">
                <a:latin typeface="+mj-lt"/>
              </a:rPr>
              <a:t> overfitting.</a:t>
            </a:r>
          </a:p>
          <a:p>
            <a:pPr marL="114300" indent="0">
              <a:buNone/>
            </a:pPr>
            <a:r>
              <a:rPr lang="en-US" sz="2400" dirty="0" err="1">
                <a:latin typeface="+mj-lt"/>
              </a:rPr>
              <a:t>Thuật</a:t>
            </a:r>
            <a:r>
              <a:rPr lang="en-US" sz="2400" dirty="0">
                <a:latin typeface="+mj-lt"/>
              </a:rPr>
              <a:t> </a:t>
            </a:r>
            <a:r>
              <a:rPr lang="en-US" sz="2400" dirty="0" err="1">
                <a:latin typeface="+mj-lt"/>
              </a:rPr>
              <a:t>toán</a:t>
            </a:r>
            <a:r>
              <a:rPr lang="en-US" sz="2400" dirty="0">
                <a:latin typeface="+mj-lt"/>
              </a:rPr>
              <a:t> Adam: </a:t>
            </a:r>
            <a:r>
              <a:rPr lang="en-US" sz="2400" dirty="0" err="1">
                <a:latin typeface="+mj-lt"/>
              </a:rPr>
              <a:t>Thuật</a:t>
            </a:r>
            <a:r>
              <a:rPr lang="en-US" sz="2400" dirty="0">
                <a:latin typeface="+mj-lt"/>
              </a:rPr>
              <a:t> </a:t>
            </a:r>
            <a:r>
              <a:rPr lang="en-US" sz="2400" dirty="0" err="1">
                <a:latin typeface="+mj-lt"/>
              </a:rPr>
              <a:t>toán</a:t>
            </a:r>
            <a:r>
              <a:rPr lang="en-US" sz="2400" dirty="0">
                <a:latin typeface="+mj-lt"/>
              </a:rPr>
              <a:t> </a:t>
            </a:r>
            <a:r>
              <a:rPr lang="en-US" sz="2400" dirty="0" err="1">
                <a:latin typeface="+mj-lt"/>
              </a:rPr>
              <a:t>đổ</a:t>
            </a:r>
            <a:r>
              <a:rPr lang="en-US" sz="2400" dirty="0">
                <a:latin typeface="+mj-lt"/>
              </a:rPr>
              <a:t> </a:t>
            </a:r>
            <a:r>
              <a:rPr lang="en-US" sz="2400" dirty="0" err="1">
                <a:latin typeface="+mj-lt"/>
              </a:rPr>
              <a:t>dốc</a:t>
            </a:r>
            <a:r>
              <a:rPr lang="en-US" sz="2400" dirty="0">
                <a:latin typeface="+mj-lt"/>
              </a:rPr>
              <a:t> </a:t>
            </a:r>
            <a:r>
              <a:rPr lang="en-US" sz="2400" dirty="0" err="1">
                <a:latin typeface="+mj-lt"/>
              </a:rPr>
              <a:t>có</a:t>
            </a:r>
            <a:r>
              <a:rPr lang="en-US" sz="2400" dirty="0">
                <a:latin typeface="+mj-lt"/>
              </a:rPr>
              <a:t> </a:t>
            </a:r>
            <a:r>
              <a:rPr lang="en-US" sz="2400" dirty="0" err="1">
                <a:latin typeface="+mj-lt"/>
              </a:rPr>
              <a:t>khả</a:t>
            </a:r>
            <a:r>
              <a:rPr lang="en-US" sz="2400" dirty="0">
                <a:latin typeface="+mj-lt"/>
              </a:rPr>
              <a:t> </a:t>
            </a:r>
            <a:r>
              <a:rPr lang="en-US" sz="2400" dirty="0" err="1">
                <a:latin typeface="+mj-lt"/>
              </a:rPr>
              <a:t>năng</a:t>
            </a:r>
            <a:r>
              <a:rPr lang="en-US" sz="2400" dirty="0">
                <a:latin typeface="+mj-lt"/>
              </a:rPr>
              <a:t> </a:t>
            </a:r>
            <a:r>
              <a:rPr lang="en-US" sz="2400" dirty="0" err="1">
                <a:latin typeface="+mj-lt"/>
              </a:rPr>
              <a:t>tự</a:t>
            </a:r>
            <a:r>
              <a:rPr lang="en-US" sz="2400" dirty="0">
                <a:latin typeface="+mj-lt"/>
              </a:rPr>
              <a:t> </a:t>
            </a:r>
            <a:r>
              <a:rPr lang="en-US" sz="2400" dirty="0" err="1">
                <a:latin typeface="+mj-lt"/>
              </a:rPr>
              <a:t>cải</a:t>
            </a:r>
            <a:r>
              <a:rPr lang="en-US" sz="2400" dirty="0">
                <a:latin typeface="+mj-lt"/>
              </a:rPr>
              <a:t> </a:t>
            </a:r>
            <a:r>
              <a:rPr lang="en-US" sz="2400" dirty="0" err="1">
                <a:latin typeface="+mj-lt"/>
              </a:rPr>
              <a:t>thiện</a:t>
            </a:r>
            <a:r>
              <a:rPr lang="en-US" sz="2400" dirty="0">
                <a:latin typeface="+mj-lt"/>
              </a:rPr>
              <a:t> </a:t>
            </a:r>
            <a:r>
              <a:rPr lang="en-US" sz="2400" dirty="0" err="1">
                <a:latin typeface="+mj-lt"/>
              </a:rPr>
              <a:t>hệ</a:t>
            </a:r>
            <a:r>
              <a:rPr lang="en-US" sz="2400" dirty="0">
                <a:latin typeface="+mj-lt"/>
              </a:rPr>
              <a:t> </a:t>
            </a:r>
            <a:r>
              <a:rPr lang="en-US" sz="2400" dirty="0" err="1">
                <a:latin typeface="+mj-lt"/>
              </a:rPr>
              <a:t>số</a:t>
            </a:r>
            <a:r>
              <a:rPr lang="en-US" sz="2400" dirty="0">
                <a:latin typeface="+mj-lt"/>
              </a:rPr>
              <a:t> </a:t>
            </a:r>
            <a:r>
              <a:rPr lang="en-US" sz="2400" dirty="0" err="1">
                <a:latin typeface="+mj-lt"/>
              </a:rPr>
              <a:t>học</a:t>
            </a:r>
            <a:r>
              <a:rPr lang="en-US" sz="2400" dirty="0">
                <a:latin typeface="+mj-lt"/>
              </a:rPr>
              <a:t> </a:t>
            </a:r>
            <a:r>
              <a:rPr lang="en-US" sz="2400" dirty="0" err="1">
                <a:latin typeface="+mj-lt"/>
              </a:rPr>
              <a:t>tập</a:t>
            </a:r>
            <a:r>
              <a:rPr lang="en-US" sz="2400" dirty="0">
                <a:latin typeface="+mj-lt"/>
              </a:rPr>
              <a:t>.</a:t>
            </a:r>
          </a:p>
        </p:txBody>
      </p:sp>
      <p:sp>
        <p:nvSpPr>
          <p:cNvPr id="2" name="Slide Number Placeholder 1">
            <a:extLst>
              <a:ext uri="{FF2B5EF4-FFF2-40B4-BE49-F238E27FC236}">
                <a16:creationId xmlns:a16="http://schemas.microsoft.com/office/drawing/2014/main" id="{689A6E13-539E-4E9B-BB79-B84ED789D329}"/>
              </a:ext>
            </a:extLst>
          </p:cNvPr>
          <p:cNvSpPr>
            <a:spLocks noGrp="1"/>
          </p:cNvSpPr>
          <p:nvPr>
            <p:ph type="sldNum" sz="quarter" idx="10"/>
          </p:nvPr>
        </p:nvSpPr>
        <p:spPr/>
        <p:txBody>
          <a:bodyPr/>
          <a:lstStyle/>
          <a:p>
            <a:fld id="{D50E1D8B-DAD9-4457-9BB2-85013C3633ED}" type="slidenum">
              <a:rPr lang="vi-VN" smtClean="0"/>
              <a:t>52</a:t>
            </a:fld>
            <a:endParaRPr lang="vi-VN"/>
          </a:p>
        </p:txBody>
      </p:sp>
    </p:spTree>
    <p:extLst>
      <p:ext uri="{BB962C8B-B14F-4D97-AF65-F5344CB8AC3E}">
        <p14:creationId xmlns:p14="http://schemas.microsoft.com/office/powerpoint/2010/main" val="417698672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7">
            <a:extLst>
              <a:ext uri="{FF2B5EF4-FFF2-40B4-BE49-F238E27FC236}">
                <a16:creationId xmlns:a16="http://schemas.microsoft.com/office/drawing/2014/main" id="{68B98348-207F-4016-8A85-210CDA661816}"/>
              </a:ext>
            </a:extLst>
          </p:cNvPr>
          <p:cNvSpPr>
            <a:spLocks noGrp="1"/>
          </p:cNvSpPr>
          <p:nvPr>
            <p:ph type="subTitle" idx="1"/>
          </p:nvPr>
        </p:nvSpPr>
        <p:spPr>
          <a:xfrm>
            <a:off x="5667154" y="1127250"/>
            <a:ext cx="2945219" cy="2889000"/>
          </a:xfrm>
        </p:spPr>
        <p:txBody>
          <a:bodyPr/>
          <a:lstStyle/>
          <a:p>
            <a:pPr marL="114300" indent="0">
              <a:buNone/>
            </a:pPr>
            <a:r>
              <a:rPr lang="en-US" sz="2400" dirty="0" err="1">
                <a:latin typeface="+mj-lt"/>
              </a:rPr>
              <a:t>Bộ</a:t>
            </a:r>
            <a:r>
              <a:rPr lang="en-US" sz="2400" dirty="0">
                <a:latin typeface="+mj-lt"/>
              </a:rPr>
              <a:t> </a:t>
            </a:r>
            <a:r>
              <a:rPr lang="en-US" sz="2400" dirty="0" err="1">
                <a:latin typeface="+mj-lt"/>
              </a:rPr>
              <a:t>dữ</a:t>
            </a:r>
            <a:r>
              <a:rPr lang="en-US" sz="2400" dirty="0">
                <a:latin typeface="+mj-lt"/>
              </a:rPr>
              <a:t> </a:t>
            </a:r>
            <a:r>
              <a:rPr lang="en-US" sz="2400" dirty="0" err="1">
                <a:latin typeface="+mj-lt"/>
              </a:rPr>
              <a:t>liệu</a:t>
            </a:r>
            <a:r>
              <a:rPr lang="en-US" sz="2400" dirty="0">
                <a:latin typeface="+mj-lt"/>
              </a:rPr>
              <a:t> </a:t>
            </a:r>
            <a:r>
              <a:rPr lang="en-US" sz="2400" dirty="0" err="1">
                <a:latin typeface="+mj-lt"/>
              </a:rPr>
              <a:t>về</a:t>
            </a:r>
            <a:r>
              <a:rPr lang="en-US" sz="2400" dirty="0">
                <a:latin typeface="+mj-lt"/>
              </a:rPr>
              <a:t> </a:t>
            </a:r>
            <a:r>
              <a:rPr lang="en-US" sz="2400" dirty="0" err="1">
                <a:latin typeface="+mj-lt"/>
              </a:rPr>
              <a:t>giá</a:t>
            </a:r>
            <a:r>
              <a:rPr lang="en-US" sz="2400" dirty="0">
                <a:latin typeface="+mj-lt"/>
              </a:rPr>
              <a:t> </a:t>
            </a:r>
            <a:r>
              <a:rPr lang="en-US" sz="2400" dirty="0" err="1">
                <a:latin typeface="+mj-lt"/>
              </a:rPr>
              <a:t>trị</a:t>
            </a:r>
            <a:r>
              <a:rPr lang="en-US" sz="2400" dirty="0">
                <a:latin typeface="+mj-lt"/>
              </a:rPr>
              <a:t> </a:t>
            </a:r>
            <a:r>
              <a:rPr lang="en-US" sz="2400" dirty="0" err="1">
                <a:latin typeface="+mj-lt"/>
              </a:rPr>
              <a:t>cổ</a:t>
            </a:r>
            <a:r>
              <a:rPr lang="en-US" sz="2400" dirty="0">
                <a:latin typeface="+mj-lt"/>
              </a:rPr>
              <a:t> </a:t>
            </a:r>
            <a:r>
              <a:rPr lang="en-US" sz="2400" dirty="0" err="1">
                <a:latin typeface="+mj-lt"/>
              </a:rPr>
              <a:t>phiếu</a:t>
            </a:r>
            <a:r>
              <a:rPr lang="en-US" sz="2400" dirty="0">
                <a:latin typeface="+mj-lt"/>
              </a:rPr>
              <a:t> </a:t>
            </a:r>
            <a:r>
              <a:rPr lang="en-US" sz="2400" dirty="0" err="1">
                <a:latin typeface="+mj-lt"/>
              </a:rPr>
              <a:t>của</a:t>
            </a:r>
            <a:r>
              <a:rPr lang="en-US" sz="2400" dirty="0">
                <a:latin typeface="+mj-lt"/>
              </a:rPr>
              <a:t> Google. </a:t>
            </a:r>
            <a:r>
              <a:rPr lang="en-US" sz="2400" dirty="0" err="1">
                <a:latin typeface="+mj-lt"/>
              </a:rPr>
              <a:t>Gồm</a:t>
            </a:r>
            <a:r>
              <a:rPr lang="en-US" sz="2400" dirty="0">
                <a:latin typeface="+mj-lt"/>
              </a:rPr>
              <a:t> 2 file </a:t>
            </a:r>
            <a:r>
              <a:rPr lang="en-US" sz="2400" dirty="0" err="1">
                <a:latin typeface="+mj-lt"/>
              </a:rPr>
              <a:t>tương</a:t>
            </a:r>
            <a:r>
              <a:rPr lang="en-US" sz="2400" dirty="0">
                <a:latin typeface="+mj-lt"/>
              </a:rPr>
              <a:t> </a:t>
            </a:r>
            <a:r>
              <a:rPr lang="en-US" sz="2400" dirty="0" err="1">
                <a:latin typeface="+mj-lt"/>
              </a:rPr>
              <a:t>ứng</a:t>
            </a:r>
            <a:r>
              <a:rPr lang="en-US" sz="2400" dirty="0">
                <a:latin typeface="+mj-lt"/>
              </a:rPr>
              <a:t> </a:t>
            </a:r>
            <a:r>
              <a:rPr lang="en-US" sz="2400" dirty="0" err="1">
                <a:latin typeface="+mj-lt"/>
              </a:rPr>
              <a:t>là</a:t>
            </a:r>
            <a:r>
              <a:rPr lang="en-US" sz="2400" dirty="0">
                <a:latin typeface="+mj-lt"/>
              </a:rPr>
              <a:t> train </a:t>
            </a:r>
            <a:r>
              <a:rPr lang="en-US" sz="2400" dirty="0" err="1">
                <a:latin typeface="+mj-lt"/>
              </a:rPr>
              <a:t>và</a:t>
            </a:r>
            <a:r>
              <a:rPr lang="en-US" sz="2400" dirty="0">
                <a:latin typeface="+mj-lt"/>
              </a:rPr>
              <a:t> test.</a:t>
            </a:r>
          </a:p>
        </p:txBody>
      </p:sp>
      <p:sp>
        <p:nvSpPr>
          <p:cNvPr id="7" name="Title 6">
            <a:extLst>
              <a:ext uri="{FF2B5EF4-FFF2-40B4-BE49-F238E27FC236}">
                <a16:creationId xmlns:a16="http://schemas.microsoft.com/office/drawing/2014/main" id="{7B219FA4-E5F6-40EF-ACDB-3C6881F24819}"/>
              </a:ext>
            </a:extLst>
          </p:cNvPr>
          <p:cNvSpPr>
            <a:spLocks noGrp="1"/>
          </p:cNvSpPr>
          <p:nvPr>
            <p:ph type="title"/>
          </p:nvPr>
        </p:nvSpPr>
        <p:spPr>
          <a:xfrm>
            <a:off x="691538" y="338699"/>
            <a:ext cx="7760924" cy="572700"/>
          </a:xfrm>
        </p:spPr>
        <p:txBody>
          <a:bodyPr/>
          <a:lstStyle/>
          <a:p>
            <a:r>
              <a:rPr lang="en-US" dirty="0" err="1">
                <a:latin typeface="+mj-lt"/>
              </a:rPr>
              <a:t>Giới</a:t>
            </a:r>
            <a:r>
              <a:rPr lang="en-US" dirty="0">
                <a:latin typeface="+mj-lt"/>
              </a:rPr>
              <a:t> </a:t>
            </a:r>
            <a:r>
              <a:rPr lang="en-US" dirty="0" err="1">
                <a:latin typeface="+mj-lt"/>
              </a:rPr>
              <a:t>thiệu</a:t>
            </a:r>
            <a:r>
              <a:rPr lang="en-US" dirty="0">
                <a:latin typeface="+mj-lt"/>
              </a:rPr>
              <a:t> </a:t>
            </a:r>
            <a:r>
              <a:rPr lang="en-US" dirty="0" err="1">
                <a:latin typeface="+mj-lt"/>
              </a:rPr>
              <a:t>bộ</a:t>
            </a:r>
            <a:r>
              <a:rPr lang="en-US" dirty="0">
                <a:latin typeface="+mj-lt"/>
              </a:rPr>
              <a:t> </a:t>
            </a:r>
            <a:r>
              <a:rPr lang="en-US" dirty="0" err="1">
                <a:latin typeface="+mj-lt"/>
              </a:rPr>
              <a:t>dữ</a:t>
            </a:r>
            <a:r>
              <a:rPr lang="en-US" dirty="0">
                <a:latin typeface="+mj-lt"/>
              </a:rPr>
              <a:t> </a:t>
            </a:r>
            <a:r>
              <a:rPr lang="en-US" dirty="0" err="1">
                <a:latin typeface="+mj-lt"/>
              </a:rPr>
              <a:t>liệu</a:t>
            </a:r>
            <a:r>
              <a:rPr lang="en-US" dirty="0">
                <a:latin typeface="+mj-lt"/>
              </a:rPr>
              <a:t> “</a:t>
            </a:r>
            <a:r>
              <a:rPr lang="en-US" dirty="0" err="1">
                <a:latin typeface="+mj-lt"/>
              </a:rPr>
              <a:t>Google_stock_price</a:t>
            </a:r>
            <a:r>
              <a:rPr lang="en-US" dirty="0">
                <a:latin typeface="+mj-lt"/>
              </a:rPr>
              <a:t>”</a:t>
            </a:r>
          </a:p>
        </p:txBody>
      </p:sp>
      <p:graphicFrame>
        <p:nvGraphicFramePr>
          <p:cNvPr id="2" name="Table 1">
            <a:extLst>
              <a:ext uri="{FF2B5EF4-FFF2-40B4-BE49-F238E27FC236}">
                <a16:creationId xmlns:a16="http://schemas.microsoft.com/office/drawing/2014/main" id="{966DE1B2-AB27-4688-880D-ED39A77F148D}"/>
              </a:ext>
            </a:extLst>
          </p:cNvPr>
          <p:cNvGraphicFramePr>
            <a:graphicFrameLocks noGrp="1"/>
          </p:cNvGraphicFramePr>
          <p:nvPr/>
        </p:nvGraphicFramePr>
        <p:xfrm>
          <a:off x="440144" y="1866740"/>
          <a:ext cx="5141949" cy="1962912"/>
        </p:xfrm>
        <a:graphic>
          <a:graphicData uri="http://schemas.openxmlformats.org/drawingml/2006/table">
            <a:tbl>
              <a:tblPr firstRow="1" firstCol="1" bandRow="1"/>
              <a:tblGrid>
                <a:gridCol w="537342">
                  <a:extLst>
                    <a:ext uri="{9D8B030D-6E8A-4147-A177-3AD203B41FA5}">
                      <a16:colId xmlns:a16="http://schemas.microsoft.com/office/drawing/2014/main" val="2852427621"/>
                    </a:ext>
                  </a:extLst>
                </a:gridCol>
                <a:gridCol w="1793895">
                  <a:extLst>
                    <a:ext uri="{9D8B030D-6E8A-4147-A177-3AD203B41FA5}">
                      <a16:colId xmlns:a16="http://schemas.microsoft.com/office/drawing/2014/main" val="1653652718"/>
                    </a:ext>
                  </a:extLst>
                </a:gridCol>
                <a:gridCol w="2810712">
                  <a:extLst>
                    <a:ext uri="{9D8B030D-6E8A-4147-A177-3AD203B41FA5}">
                      <a16:colId xmlns:a16="http://schemas.microsoft.com/office/drawing/2014/main" val="335608779"/>
                    </a:ext>
                  </a:extLst>
                </a:gridCol>
              </a:tblGrid>
              <a:tr h="0">
                <a:tc>
                  <a:txBody>
                    <a:bodyPr/>
                    <a:lstStyle/>
                    <a:p>
                      <a:pPr algn="ctr">
                        <a:lnSpc>
                          <a:spcPct val="150000"/>
                        </a:lnSpc>
                        <a:spcAft>
                          <a:spcPts val="800"/>
                        </a:spcAft>
                      </a:pPr>
                      <a:r>
                        <a:rPr lang="vi-VN" sz="1300">
                          <a:effectLst/>
                        </a:rPr>
                        <a:t>STT</a:t>
                      </a:r>
                      <a:endParaRPr lang="en-US" sz="1300">
                        <a:effectLst/>
                        <a:latin typeface="Times New Roman" panose="02020603050405020304" pitchFamily="18" charset="0"/>
                        <a:ea typeface="SimSun" panose="02010600030101010101" pitchFamily="2" charset="-122"/>
                      </a:endParaRPr>
                    </a:p>
                  </a:txBody>
                  <a:tcPr marL="9525" marR="9525" marT="9525" marB="9525" anchor="ctr"/>
                </a:tc>
                <a:tc>
                  <a:txBody>
                    <a:bodyPr/>
                    <a:lstStyle/>
                    <a:p>
                      <a:pPr algn="ctr">
                        <a:lnSpc>
                          <a:spcPct val="150000"/>
                        </a:lnSpc>
                        <a:spcAft>
                          <a:spcPts val="800"/>
                        </a:spcAft>
                      </a:pPr>
                      <a:r>
                        <a:rPr lang="vi-VN" sz="1300">
                          <a:effectLst/>
                        </a:rPr>
                        <a:t>Tên thuộc tính</a:t>
                      </a:r>
                      <a:endParaRPr lang="en-US" sz="1300">
                        <a:effectLst/>
                        <a:latin typeface="Times New Roman" panose="02020603050405020304" pitchFamily="18" charset="0"/>
                        <a:ea typeface="SimSun" panose="02010600030101010101" pitchFamily="2" charset="-122"/>
                      </a:endParaRPr>
                    </a:p>
                  </a:txBody>
                  <a:tcPr marL="9525" marR="9525" marT="9525" marB="9525" anchor="ctr"/>
                </a:tc>
                <a:tc>
                  <a:txBody>
                    <a:bodyPr/>
                    <a:lstStyle/>
                    <a:p>
                      <a:pPr algn="ctr">
                        <a:lnSpc>
                          <a:spcPct val="150000"/>
                        </a:lnSpc>
                        <a:spcAft>
                          <a:spcPts val="800"/>
                        </a:spcAft>
                      </a:pPr>
                      <a:r>
                        <a:rPr lang="vi-VN" sz="1300">
                          <a:effectLst/>
                        </a:rPr>
                        <a:t>Mô tả thuộc tính</a:t>
                      </a:r>
                      <a:endParaRPr lang="en-US" sz="1300">
                        <a:effectLst/>
                        <a:latin typeface="Times New Roman" panose="02020603050405020304" pitchFamily="18" charset="0"/>
                        <a:ea typeface="SimSun" panose="02010600030101010101" pitchFamily="2" charset="-122"/>
                      </a:endParaRPr>
                    </a:p>
                  </a:txBody>
                  <a:tcPr marL="9525" marR="9525" marT="9525" marB="9525" anchor="ctr"/>
                </a:tc>
                <a:extLst>
                  <a:ext uri="{0D108BD9-81ED-4DB2-BD59-A6C34878D82A}">
                    <a16:rowId xmlns:a16="http://schemas.microsoft.com/office/drawing/2014/main" val="423607008"/>
                  </a:ext>
                </a:extLst>
              </a:tr>
              <a:tr h="0">
                <a:tc>
                  <a:txBody>
                    <a:bodyPr/>
                    <a:lstStyle/>
                    <a:p>
                      <a:pPr algn="ctr">
                        <a:lnSpc>
                          <a:spcPct val="150000"/>
                        </a:lnSpc>
                        <a:spcAft>
                          <a:spcPts val="800"/>
                        </a:spcAft>
                      </a:pPr>
                      <a:r>
                        <a:rPr lang="vi-VN" sz="1300">
                          <a:effectLst/>
                        </a:rPr>
                        <a:t>1</a:t>
                      </a:r>
                      <a:endParaRPr lang="en-US" sz="1300">
                        <a:effectLst/>
                        <a:latin typeface="Times New Roman" panose="02020603050405020304" pitchFamily="18" charset="0"/>
                        <a:ea typeface="SimSun" panose="02010600030101010101" pitchFamily="2" charset="-122"/>
                      </a:endParaRPr>
                    </a:p>
                  </a:txBody>
                  <a:tcPr marL="9525" marR="9525" marT="9525" marB="9525" anchor="ctr"/>
                </a:tc>
                <a:tc>
                  <a:txBody>
                    <a:bodyPr/>
                    <a:lstStyle/>
                    <a:p>
                      <a:pPr algn="just">
                        <a:lnSpc>
                          <a:spcPct val="150000"/>
                        </a:lnSpc>
                        <a:spcAft>
                          <a:spcPts val="800"/>
                        </a:spcAft>
                      </a:pPr>
                      <a:r>
                        <a:rPr lang="vi-VN" sz="1300">
                          <a:effectLst/>
                        </a:rPr>
                        <a:t>Date</a:t>
                      </a:r>
                      <a:endParaRPr lang="en-US" sz="1300">
                        <a:effectLst/>
                        <a:latin typeface="Times New Roman" panose="02020603050405020304" pitchFamily="18" charset="0"/>
                        <a:ea typeface="SimSun" panose="02010600030101010101" pitchFamily="2" charset="-122"/>
                      </a:endParaRPr>
                    </a:p>
                  </a:txBody>
                  <a:tcPr marL="9525" marR="9525" marT="9525" marB="9525"/>
                </a:tc>
                <a:tc>
                  <a:txBody>
                    <a:bodyPr/>
                    <a:lstStyle/>
                    <a:p>
                      <a:pPr algn="just">
                        <a:lnSpc>
                          <a:spcPct val="150000"/>
                        </a:lnSpc>
                        <a:spcAft>
                          <a:spcPts val="800"/>
                        </a:spcAft>
                      </a:pPr>
                      <a:r>
                        <a:rPr lang="vi-VN" sz="1300">
                          <a:effectLst/>
                        </a:rPr>
                        <a:t>Ngày tháng năm</a:t>
                      </a:r>
                      <a:endParaRPr lang="en-US" sz="1300">
                        <a:effectLst/>
                        <a:latin typeface="Times New Roman" panose="02020603050405020304" pitchFamily="18" charset="0"/>
                        <a:ea typeface="SimSun" panose="02010600030101010101" pitchFamily="2" charset="-122"/>
                      </a:endParaRPr>
                    </a:p>
                  </a:txBody>
                  <a:tcPr marL="9525" marR="9525" marT="9525" marB="9525"/>
                </a:tc>
                <a:extLst>
                  <a:ext uri="{0D108BD9-81ED-4DB2-BD59-A6C34878D82A}">
                    <a16:rowId xmlns:a16="http://schemas.microsoft.com/office/drawing/2014/main" val="4227550379"/>
                  </a:ext>
                </a:extLst>
              </a:tr>
              <a:tr h="0">
                <a:tc>
                  <a:txBody>
                    <a:bodyPr/>
                    <a:lstStyle/>
                    <a:p>
                      <a:pPr algn="ctr">
                        <a:lnSpc>
                          <a:spcPct val="150000"/>
                        </a:lnSpc>
                        <a:spcAft>
                          <a:spcPts val="800"/>
                        </a:spcAft>
                      </a:pPr>
                      <a:r>
                        <a:rPr lang="vi-VN" sz="1300">
                          <a:effectLst/>
                        </a:rPr>
                        <a:t>2</a:t>
                      </a:r>
                      <a:endParaRPr lang="en-US" sz="1300">
                        <a:effectLst/>
                        <a:latin typeface="Times New Roman" panose="02020603050405020304" pitchFamily="18" charset="0"/>
                        <a:ea typeface="SimSun" panose="02010600030101010101" pitchFamily="2" charset="-122"/>
                      </a:endParaRPr>
                    </a:p>
                  </a:txBody>
                  <a:tcPr marL="9525" marR="9525" marT="9525" marB="9525" anchor="ctr"/>
                </a:tc>
                <a:tc>
                  <a:txBody>
                    <a:bodyPr/>
                    <a:lstStyle/>
                    <a:p>
                      <a:pPr algn="just">
                        <a:lnSpc>
                          <a:spcPct val="150000"/>
                        </a:lnSpc>
                        <a:spcAft>
                          <a:spcPts val="800"/>
                        </a:spcAft>
                      </a:pPr>
                      <a:r>
                        <a:rPr lang="vi-VN" sz="1300">
                          <a:effectLst/>
                        </a:rPr>
                        <a:t>Open</a:t>
                      </a:r>
                      <a:endParaRPr lang="en-US" sz="1300">
                        <a:effectLst/>
                        <a:latin typeface="Times New Roman" panose="02020603050405020304" pitchFamily="18" charset="0"/>
                        <a:ea typeface="SimSun" panose="02010600030101010101" pitchFamily="2" charset="-122"/>
                      </a:endParaRPr>
                    </a:p>
                  </a:txBody>
                  <a:tcPr marL="9525" marR="9525" marT="9525" marB="9525"/>
                </a:tc>
                <a:tc>
                  <a:txBody>
                    <a:bodyPr/>
                    <a:lstStyle/>
                    <a:p>
                      <a:pPr algn="just">
                        <a:lnSpc>
                          <a:spcPct val="150000"/>
                        </a:lnSpc>
                        <a:spcAft>
                          <a:spcPts val="800"/>
                        </a:spcAft>
                      </a:pPr>
                      <a:r>
                        <a:rPr lang="vi-VN" sz="1300">
                          <a:effectLst/>
                        </a:rPr>
                        <a:t>Giá trị khi mở phiên giao dịch</a:t>
                      </a:r>
                      <a:endParaRPr lang="en-US" sz="1300">
                        <a:effectLst/>
                        <a:latin typeface="Times New Roman" panose="02020603050405020304" pitchFamily="18" charset="0"/>
                        <a:ea typeface="SimSun" panose="02010600030101010101" pitchFamily="2" charset="-122"/>
                      </a:endParaRPr>
                    </a:p>
                  </a:txBody>
                  <a:tcPr marL="9525" marR="9525" marT="9525" marB="9525"/>
                </a:tc>
                <a:extLst>
                  <a:ext uri="{0D108BD9-81ED-4DB2-BD59-A6C34878D82A}">
                    <a16:rowId xmlns:a16="http://schemas.microsoft.com/office/drawing/2014/main" val="1962353056"/>
                  </a:ext>
                </a:extLst>
              </a:tr>
              <a:tr h="0">
                <a:tc>
                  <a:txBody>
                    <a:bodyPr/>
                    <a:lstStyle/>
                    <a:p>
                      <a:pPr algn="ctr">
                        <a:lnSpc>
                          <a:spcPct val="150000"/>
                        </a:lnSpc>
                        <a:spcAft>
                          <a:spcPts val="800"/>
                        </a:spcAft>
                      </a:pPr>
                      <a:r>
                        <a:rPr lang="vi-VN" sz="1300">
                          <a:effectLst/>
                        </a:rPr>
                        <a:t>3</a:t>
                      </a:r>
                      <a:endParaRPr lang="en-US" sz="1300">
                        <a:effectLst/>
                        <a:latin typeface="Times New Roman" panose="02020603050405020304" pitchFamily="18" charset="0"/>
                        <a:ea typeface="SimSun" panose="02010600030101010101" pitchFamily="2" charset="-122"/>
                      </a:endParaRPr>
                    </a:p>
                  </a:txBody>
                  <a:tcPr marL="9525" marR="9525" marT="9525" marB="9525" anchor="ctr"/>
                </a:tc>
                <a:tc>
                  <a:txBody>
                    <a:bodyPr/>
                    <a:lstStyle/>
                    <a:p>
                      <a:pPr algn="just">
                        <a:lnSpc>
                          <a:spcPct val="150000"/>
                        </a:lnSpc>
                        <a:spcAft>
                          <a:spcPts val="800"/>
                        </a:spcAft>
                      </a:pPr>
                      <a:r>
                        <a:rPr lang="vi-VN" sz="1300">
                          <a:effectLst/>
                        </a:rPr>
                        <a:t>High</a:t>
                      </a:r>
                      <a:endParaRPr lang="en-US" sz="1300">
                        <a:effectLst/>
                        <a:latin typeface="Times New Roman" panose="02020603050405020304" pitchFamily="18" charset="0"/>
                        <a:ea typeface="SimSun" panose="02010600030101010101" pitchFamily="2" charset="-122"/>
                      </a:endParaRPr>
                    </a:p>
                  </a:txBody>
                  <a:tcPr marL="9525" marR="9525" marT="9525" marB="9525"/>
                </a:tc>
                <a:tc>
                  <a:txBody>
                    <a:bodyPr/>
                    <a:lstStyle/>
                    <a:p>
                      <a:pPr algn="just">
                        <a:lnSpc>
                          <a:spcPct val="150000"/>
                        </a:lnSpc>
                        <a:spcAft>
                          <a:spcPts val="800"/>
                        </a:spcAft>
                      </a:pPr>
                      <a:r>
                        <a:rPr lang="vi-VN" sz="1300">
                          <a:effectLst/>
                        </a:rPr>
                        <a:t>Giá trị cao nhất</a:t>
                      </a:r>
                      <a:endParaRPr lang="en-US" sz="1300">
                        <a:effectLst/>
                        <a:latin typeface="Times New Roman" panose="02020603050405020304" pitchFamily="18" charset="0"/>
                        <a:ea typeface="SimSun" panose="02010600030101010101" pitchFamily="2" charset="-122"/>
                      </a:endParaRPr>
                    </a:p>
                  </a:txBody>
                  <a:tcPr marL="9525" marR="9525" marT="9525" marB="9525"/>
                </a:tc>
                <a:extLst>
                  <a:ext uri="{0D108BD9-81ED-4DB2-BD59-A6C34878D82A}">
                    <a16:rowId xmlns:a16="http://schemas.microsoft.com/office/drawing/2014/main" val="73606749"/>
                  </a:ext>
                </a:extLst>
              </a:tr>
              <a:tr h="0">
                <a:tc>
                  <a:txBody>
                    <a:bodyPr/>
                    <a:lstStyle/>
                    <a:p>
                      <a:pPr algn="ctr">
                        <a:lnSpc>
                          <a:spcPct val="150000"/>
                        </a:lnSpc>
                        <a:spcAft>
                          <a:spcPts val="800"/>
                        </a:spcAft>
                      </a:pPr>
                      <a:r>
                        <a:rPr lang="vi-VN" sz="1300">
                          <a:effectLst/>
                        </a:rPr>
                        <a:t>4</a:t>
                      </a:r>
                      <a:endParaRPr lang="en-US" sz="1300">
                        <a:effectLst/>
                        <a:latin typeface="Times New Roman" panose="02020603050405020304" pitchFamily="18" charset="0"/>
                        <a:ea typeface="SimSun" panose="02010600030101010101" pitchFamily="2" charset="-122"/>
                      </a:endParaRPr>
                    </a:p>
                  </a:txBody>
                  <a:tcPr marL="9525" marR="9525" marT="9525" marB="9525" anchor="ctr"/>
                </a:tc>
                <a:tc>
                  <a:txBody>
                    <a:bodyPr/>
                    <a:lstStyle/>
                    <a:p>
                      <a:pPr algn="just">
                        <a:lnSpc>
                          <a:spcPct val="150000"/>
                        </a:lnSpc>
                        <a:spcAft>
                          <a:spcPts val="800"/>
                        </a:spcAft>
                      </a:pPr>
                      <a:r>
                        <a:rPr lang="vi-VN" sz="1300">
                          <a:effectLst/>
                        </a:rPr>
                        <a:t>Low</a:t>
                      </a:r>
                      <a:endParaRPr lang="en-US" sz="1300">
                        <a:effectLst/>
                        <a:latin typeface="Times New Roman" panose="02020603050405020304" pitchFamily="18" charset="0"/>
                        <a:ea typeface="SimSun" panose="02010600030101010101" pitchFamily="2" charset="-122"/>
                      </a:endParaRPr>
                    </a:p>
                  </a:txBody>
                  <a:tcPr marL="9525" marR="9525" marT="9525" marB="9525"/>
                </a:tc>
                <a:tc>
                  <a:txBody>
                    <a:bodyPr/>
                    <a:lstStyle/>
                    <a:p>
                      <a:pPr algn="just">
                        <a:lnSpc>
                          <a:spcPct val="150000"/>
                        </a:lnSpc>
                        <a:spcAft>
                          <a:spcPts val="800"/>
                        </a:spcAft>
                      </a:pPr>
                      <a:r>
                        <a:rPr lang="vi-VN" sz="1300">
                          <a:effectLst/>
                        </a:rPr>
                        <a:t>Giá trị thấp nhất</a:t>
                      </a:r>
                      <a:endParaRPr lang="en-US" sz="1300">
                        <a:effectLst/>
                        <a:latin typeface="Times New Roman" panose="02020603050405020304" pitchFamily="18" charset="0"/>
                        <a:ea typeface="SimSun" panose="02010600030101010101" pitchFamily="2" charset="-122"/>
                      </a:endParaRPr>
                    </a:p>
                  </a:txBody>
                  <a:tcPr marL="9525" marR="9525" marT="9525" marB="9525"/>
                </a:tc>
                <a:extLst>
                  <a:ext uri="{0D108BD9-81ED-4DB2-BD59-A6C34878D82A}">
                    <a16:rowId xmlns:a16="http://schemas.microsoft.com/office/drawing/2014/main" val="1510942369"/>
                  </a:ext>
                </a:extLst>
              </a:tr>
              <a:tr h="0">
                <a:tc>
                  <a:txBody>
                    <a:bodyPr/>
                    <a:lstStyle/>
                    <a:p>
                      <a:pPr algn="ctr">
                        <a:lnSpc>
                          <a:spcPct val="150000"/>
                        </a:lnSpc>
                        <a:spcAft>
                          <a:spcPts val="800"/>
                        </a:spcAft>
                      </a:pPr>
                      <a:r>
                        <a:rPr lang="vi-VN" sz="1300">
                          <a:effectLst/>
                        </a:rPr>
                        <a:t>5</a:t>
                      </a:r>
                      <a:endParaRPr lang="en-US" sz="1300">
                        <a:effectLst/>
                        <a:latin typeface="Times New Roman" panose="02020603050405020304" pitchFamily="18" charset="0"/>
                        <a:ea typeface="SimSun" panose="02010600030101010101" pitchFamily="2" charset="-122"/>
                      </a:endParaRPr>
                    </a:p>
                  </a:txBody>
                  <a:tcPr marL="9525" marR="9525" marT="9525" marB="9525" anchor="ctr"/>
                </a:tc>
                <a:tc>
                  <a:txBody>
                    <a:bodyPr/>
                    <a:lstStyle/>
                    <a:p>
                      <a:pPr algn="just">
                        <a:lnSpc>
                          <a:spcPct val="150000"/>
                        </a:lnSpc>
                        <a:spcAft>
                          <a:spcPts val="800"/>
                        </a:spcAft>
                      </a:pPr>
                      <a:r>
                        <a:rPr lang="vi-VN" sz="1300">
                          <a:effectLst/>
                        </a:rPr>
                        <a:t>Close</a:t>
                      </a:r>
                      <a:endParaRPr lang="en-US" sz="1300">
                        <a:effectLst/>
                        <a:latin typeface="Times New Roman" panose="02020603050405020304" pitchFamily="18" charset="0"/>
                        <a:ea typeface="SimSun" panose="02010600030101010101" pitchFamily="2" charset="-122"/>
                      </a:endParaRPr>
                    </a:p>
                  </a:txBody>
                  <a:tcPr marL="9525" marR="9525" marT="9525" marB="9525"/>
                </a:tc>
                <a:tc>
                  <a:txBody>
                    <a:bodyPr/>
                    <a:lstStyle/>
                    <a:p>
                      <a:pPr algn="just">
                        <a:lnSpc>
                          <a:spcPct val="150000"/>
                        </a:lnSpc>
                        <a:spcAft>
                          <a:spcPts val="800"/>
                        </a:spcAft>
                      </a:pPr>
                      <a:r>
                        <a:rPr lang="vi-VN" sz="1300">
                          <a:effectLst/>
                        </a:rPr>
                        <a:t>Giá trị khi kết thúc phiên giao dịch</a:t>
                      </a:r>
                      <a:endParaRPr lang="en-US" sz="1300">
                        <a:effectLst/>
                        <a:latin typeface="Times New Roman" panose="02020603050405020304" pitchFamily="18" charset="0"/>
                        <a:ea typeface="SimSun" panose="02010600030101010101" pitchFamily="2" charset="-122"/>
                      </a:endParaRPr>
                    </a:p>
                  </a:txBody>
                  <a:tcPr marL="9525" marR="9525" marT="9525" marB="9525"/>
                </a:tc>
                <a:extLst>
                  <a:ext uri="{0D108BD9-81ED-4DB2-BD59-A6C34878D82A}">
                    <a16:rowId xmlns:a16="http://schemas.microsoft.com/office/drawing/2014/main" val="2806625821"/>
                  </a:ext>
                </a:extLst>
              </a:tr>
              <a:tr h="0">
                <a:tc>
                  <a:txBody>
                    <a:bodyPr/>
                    <a:lstStyle/>
                    <a:p>
                      <a:pPr algn="ctr">
                        <a:lnSpc>
                          <a:spcPct val="150000"/>
                        </a:lnSpc>
                        <a:spcAft>
                          <a:spcPts val="800"/>
                        </a:spcAft>
                      </a:pPr>
                      <a:r>
                        <a:rPr lang="vi-VN" sz="1300">
                          <a:effectLst/>
                        </a:rPr>
                        <a:t>6</a:t>
                      </a:r>
                      <a:endParaRPr lang="en-US" sz="1300">
                        <a:effectLst/>
                        <a:latin typeface="Times New Roman" panose="02020603050405020304" pitchFamily="18" charset="0"/>
                        <a:ea typeface="SimSun" panose="02010600030101010101" pitchFamily="2" charset="-122"/>
                      </a:endParaRPr>
                    </a:p>
                  </a:txBody>
                  <a:tcPr marL="9525" marR="9525" marT="9525" marB="9525" anchor="ctr"/>
                </a:tc>
                <a:tc>
                  <a:txBody>
                    <a:bodyPr/>
                    <a:lstStyle/>
                    <a:p>
                      <a:pPr algn="just">
                        <a:lnSpc>
                          <a:spcPct val="150000"/>
                        </a:lnSpc>
                        <a:spcAft>
                          <a:spcPts val="800"/>
                        </a:spcAft>
                      </a:pPr>
                      <a:r>
                        <a:rPr lang="vi-VN" sz="1300">
                          <a:effectLst/>
                        </a:rPr>
                        <a:t>Volume</a:t>
                      </a:r>
                      <a:endParaRPr lang="en-US" sz="1300">
                        <a:effectLst/>
                        <a:latin typeface="Times New Roman" panose="02020603050405020304" pitchFamily="18" charset="0"/>
                        <a:ea typeface="SimSun" panose="02010600030101010101" pitchFamily="2" charset="-122"/>
                      </a:endParaRPr>
                    </a:p>
                  </a:txBody>
                  <a:tcPr marL="9525" marR="9525" marT="9525" marB="9525"/>
                </a:tc>
                <a:tc>
                  <a:txBody>
                    <a:bodyPr/>
                    <a:lstStyle/>
                    <a:p>
                      <a:pPr algn="just">
                        <a:lnSpc>
                          <a:spcPct val="150000"/>
                        </a:lnSpc>
                        <a:spcAft>
                          <a:spcPts val="800"/>
                        </a:spcAft>
                      </a:pPr>
                      <a:r>
                        <a:rPr lang="vi-VN" sz="1300" dirty="0">
                          <a:effectLst/>
                        </a:rPr>
                        <a:t>Khối lượng giao dịch</a:t>
                      </a:r>
                      <a:endParaRPr lang="en-US" sz="1300" dirty="0">
                        <a:effectLst/>
                        <a:latin typeface="Times New Roman" panose="02020603050405020304" pitchFamily="18" charset="0"/>
                        <a:ea typeface="SimSun" panose="02010600030101010101" pitchFamily="2" charset="-122"/>
                      </a:endParaRPr>
                    </a:p>
                  </a:txBody>
                  <a:tcPr marL="9525" marR="9525" marT="9525" marB="9525"/>
                </a:tc>
                <a:extLst>
                  <a:ext uri="{0D108BD9-81ED-4DB2-BD59-A6C34878D82A}">
                    <a16:rowId xmlns:a16="http://schemas.microsoft.com/office/drawing/2014/main" val="3003491142"/>
                  </a:ext>
                </a:extLst>
              </a:tr>
            </a:tbl>
          </a:graphicData>
        </a:graphic>
      </p:graphicFrame>
      <p:sp>
        <p:nvSpPr>
          <p:cNvPr id="3" name="Slide Number Placeholder 2">
            <a:extLst>
              <a:ext uri="{FF2B5EF4-FFF2-40B4-BE49-F238E27FC236}">
                <a16:creationId xmlns:a16="http://schemas.microsoft.com/office/drawing/2014/main" id="{AC15A6A4-C128-418A-B283-246E5B1FA169}"/>
              </a:ext>
            </a:extLst>
          </p:cNvPr>
          <p:cNvSpPr>
            <a:spLocks noGrp="1"/>
          </p:cNvSpPr>
          <p:nvPr>
            <p:ph type="sldNum" sz="quarter" idx="10"/>
          </p:nvPr>
        </p:nvSpPr>
        <p:spPr/>
        <p:txBody>
          <a:bodyPr/>
          <a:lstStyle/>
          <a:p>
            <a:fld id="{D50E1D8B-DAD9-4457-9BB2-85013C3633ED}" type="slidenum">
              <a:rPr lang="vi-VN" smtClean="0"/>
              <a:t>53</a:t>
            </a:fld>
            <a:endParaRPr lang="vi-VN"/>
          </a:p>
        </p:txBody>
      </p:sp>
    </p:spTree>
    <p:extLst>
      <p:ext uri="{BB962C8B-B14F-4D97-AF65-F5344CB8AC3E}">
        <p14:creationId xmlns:p14="http://schemas.microsoft.com/office/powerpoint/2010/main" val="174503310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11BB567-5513-42E7-B177-16DA44365987}"/>
              </a:ext>
            </a:extLst>
          </p:cNvPr>
          <p:cNvSpPr>
            <a:spLocks noGrp="1"/>
          </p:cNvSpPr>
          <p:nvPr>
            <p:ph type="title"/>
          </p:nvPr>
        </p:nvSpPr>
        <p:spPr/>
        <p:txBody>
          <a:bodyPr/>
          <a:lstStyle/>
          <a:p>
            <a:r>
              <a:rPr lang="en-US" dirty="0" err="1">
                <a:latin typeface="+mj-lt"/>
              </a:rPr>
              <a:t>Tìm</a:t>
            </a:r>
            <a:r>
              <a:rPr lang="en-US" dirty="0">
                <a:latin typeface="+mj-lt"/>
              </a:rPr>
              <a:t> </a:t>
            </a:r>
            <a:r>
              <a:rPr lang="en-US" dirty="0" err="1">
                <a:latin typeface="+mj-lt"/>
              </a:rPr>
              <a:t>hiểu</a:t>
            </a:r>
            <a:r>
              <a:rPr lang="en-US" dirty="0">
                <a:latin typeface="+mj-lt"/>
              </a:rPr>
              <a:t> </a:t>
            </a:r>
            <a:r>
              <a:rPr lang="en-US" dirty="0" err="1">
                <a:latin typeface="+mj-lt"/>
              </a:rPr>
              <a:t>dữ</a:t>
            </a:r>
            <a:r>
              <a:rPr lang="en-US" dirty="0">
                <a:latin typeface="+mj-lt"/>
              </a:rPr>
              <a:t> </a:t>
            </a:r>
            <a:r>
              <a:rPr lang="en-US" dirty="0" err="1">
                <a:latin typeface="+mj-lt"/>
              </a:rPr>
              <a:t>liệu</a:t>
            </a:r>
            <a:endParaRPr lang="en-US" dirty="0">
              <a:latin typeface="+mj-lt"/>
            </a:endParaRPr>
          </a:p>
        </p:txBody>
      </p:sp>
      <p:pic>
        <p:nvPicPr>
          <p:cNvPr id="7" name="Picture 6">
            <a:extLst>
              <a:ext uri="{FF2B5EF4-FFF2-40B4-BE49-F238E27FC236}">
                <a16:creationId xmlns:a16="http://schemas.microsoft.com/office/drawing/2014/main" id="{6707C2D3-41E1-4383-B505-5CF53A02EA69}"/>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07006" y="1234975"/>
            <a:ext cx="6129987" cy="3463500"/>
          </a:xfrm>
          <a:prstGeom prst="rect">
            <a:avLst/>
          </a:prstGeom>
          <a:noFill/>
          <a:ln>
            <a:noFill/>
          </a:ln>
        </p:spPr>
      </p:pic>
      <p:sp>
        <p:nvSpPr>
          <p:cNvPr id="2" name="Slide Number Placeholder 1">
            <a:extLst>
              <a:ext uri="{FF2B5EF4-FFF2-40B4-BE49-F238E27FC236}">
                <a16:creationId xmlns:a16="http://schemas.microsoft.com/office/drawing/2014/main" id="{855F2C7A-BBA6-4936-9B98-D7CC1AA73E67}"/>
              </a:ext>
            </a:extLst>
          </p:cNvPr>
          <p:cNvSpPr>
            <a:spLocks noGrp="1"/>
          </p:cNvSpPr>
          <p:nvPr>
            <p:ph type="sldNum" sz="quarter" idx="10"/>
          </p:nvPr>
        </p:nvSpPr>
        <p:spPr/>
        <p:txBody>
          <a:bodyPr/>
          <a:lstStyle/>
          <a:p>
            <a:fld id="{D50E1D8B-DAD9-4457-9BB2-85013C3633ED}" type="slidenum">
              <a:rPr lang="vi-VN" smtClean="0"/>
              <a:t>54</a:t>
            </a:fld>
            <a:endParaRPr lang="vi-VN"/>
          </a:p>
        </p:txBody>
      </p:sp>
    </p:spTree>
    <p:extLst>
      <p:ext uri="{BB962C8B-B14F-4D97-AF65-F5344CB8AC3E}">
        <p14:creationId xmlns:p14="http://schemas.microsoft.com/office/powerpoint/2010/main" val="260658938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ED322A-E8AF-467E-A362-00F2215EBBA2}"/>
              </a:ext>
            </a:extLst>
          </p:cNvPr>
          <p:cNvSpPr>
            <a:spLocks noGrp="1"/>
          </p:cNvSpPr>
          <p:nvPr>
            <p:ph type="title"/>
          </p:nvPr>
        </p:nvSpPr>
        <p:spPr>
          <a:xfrm>
            <a:off x="713224" y="445025"/>
            <a:ext cx="6428555" cy="572700"/>
          </a:xfrm>
        </p:spPr>
        <p:txBody>
          <a:bodyPr/>
          <a:lstStyle/>
          <a:p>
            <a:r>
              <a:rPr lang="en-US" dirty="0" err="1">
                <a:latin typeface="+mj-lt"/>
              </a:rPr>
              <a:t>Kết</a:t>
            </a:r>
            <a:r>
              <a:rPr lang="en-US" dirty="0">
                <a:latin typeface="+mj-lt"/>
              </a:rPr>
              <a:t> </a:t>
            </a:r>
            <a:r>
              <a:rPr lang="en-US" dirty="0" err="1">
                <a:latin typeface="+mj-lt"/>
              </a:rPr>
              <a:t>quả</a:t>
            </a:r>
            <a:r>
              <a:rPr lang="en-US" dirty="0">
                <a:latin typeface="+mj-lt"/>
              </a:rPr>
              <a:t> </a:t>
            </a:r>
            <a:r>
              <a:rPr lang="en-US" dirty="0" err="1">
                <a:latin typeface="+mj-lt"/>
              </a:rPr>
              <a:t>dự</a:t>
            </a:r>
            <a:r>
              <a:rPr lang="en-US" dirty="0">
                <a:latin typeface="+mj-lt"/>
              </a:rPr>
              <a:t> </a:t>
            </a:r>
            <a:r>
              <a:rPr lang="en-US" dirty="0" err="1">
                <a:latin typeface="+mj-lt"/>
              </a:rPr>
              <a:t>đoán</a:t>
            </a:r>
            <a:r>
              <a:rPr lang="en-US" dirty="0">
                <a:latin typeface="+mj-lt"/>
              </a:rPr>
              <a:t> </a:t>
            </a:r>
            <a:r>
              <a:rPr lang="en-US" dirty="0" err="1">
                <a:latin typeface="+mj-lt"/>
              </a:rPr>
              <a:t>mô</a:t>
            </a:r>
            <a:r>
              <a:rPr lang="en-US" dirty="0">
                <a:latin typeface="+mj-lt"/>
              </a:rPr>
              <a:t> </a:t>
            </a:r>
            <a:r>
              <a:rPr lang="en-US" dirty="0" err="1">
                <a:latin typeface="+mj-lt"/>
              </a:rPr>
              <a:t>hình</a:t>
            </a:r>
            <a:endParaRPr lang="en-US" dirty="0">
              <a:latin typeface="+mj-lt"/>
            </a:endParaRPr>
          </a:p>
        </p:txBody>
      </p:sp>
      <p:pic>
        <p:nvPicPr>
          <p:cNvPr id="7" name="Picture 6">
            <a:extLst>
              <a:ext uri="{FF2B5EF4-FFF2-40B4-BE49-F238E27FC236}">
                <a16:creationId xmlns:a16="http://schemas.microsoft.com/office/drawing/2014/main" id="{BCE4C99E-ED1B-4E62-BD9B-002FF160B6A7}"/>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713224" y="1272925"/>
            <a:ext cx="3932607" cy="3295800"/>
          </a:xfrm>
          <a:prstGeom prst="rect">
            <a:avLst/>
          </a:prstGeom>
          <a:noFill/>
          <a:ln>
            <a:noFill/>
          </a:ln>
        </p:spPr>
      </p:pic>
      <p:pic>
        <p:nvPicPr>
          <p:cNvPr id="8" name="Picture 7">
            <a:extLst>
              <a:ext uri="{FF2B5EF4-FFF2-40B4-BE49-F238E27FC236}">
                <a16:creationId xmlns:a16="http://schemas.microsoft.com/office/drawing/2014/main" id="{CD80ABCA-A10A-448D-BFED-6D7121D0ADBA}"/>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4572000" y="877136"/>
            <a:ext cx="4348716" cy="4087378"/>
          </a:xfrm>
          <a:prstGeom prst="rect">
            <a:avLst/>
          </a:prstGeom>
          <a:noFill/>
          <a:ln>
            <a:noFill/>
          </a:ln>
        </p:spPr>
      </p:pic>
      <p:sp>
        <p:nvSpPr>
          <p:cNvPr id="3" name="Slide Number Placeholder 2">
            <a:extLst>
              <a:ext uri="{FF2B5EF4-FFF2-40B4-BE49-F238E27FC236}">
                <a16:creationId xmlns:a16="http://schemas.microsoft.com/office/drawing/2014/main" id="{06BDE91A-2014-4F4B-A276-03291140CF00}"/>
              </a:ext>
            </a:extLst>
          </p:cNvPr>
          <p:cNvSpPr>
            <a:spLocks noGrp="1"/>
          </p:cNvSpPr>
          <p:nvPr>
            <p:ph type="sldNum" sz="quarter" idx="10"/>
          </p:nvPr>
        </p:nvSpPr>
        <p:spPr/>
        <p:txBody>
          <a:bodyPr/>
          <a:lstStyle/>
          <a:p>
            <a:fld id="{D50E1D8B-DAD9-4457-9BB2-85013C3633ED}" type="slidenum">
              <a:rPr lang="vi-VN" smtClean="0"/>
              <a:t>55</a:t>
            </a:fld>
            <a:endParaRPr lang="vi-VN"/>
          </a:p>
        </p:txBody>
      </p:sp>
    </p:spTree>
    <p:extLst>
      <p:ext uri="{BB962C8B-B14F-4D97-AF65-F5344CB8AC3E}">
        <p14:creationId xmlns:p14="http://schemas.microsoft.com/office/powerpoint/2010/main" val="398158294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Google Shape;297;p42"/>
          <p:cNvSpPr txBox="1">
            <a:spLocks noGrp="1"/>
          </p:cNvSpPr>
          <p:nvPr>
            <p:ph type="title"/>
          </p:nvPr>
        </p:nvSpPr>
        <p:spPr>
          <a:xfrm>
            <a:off x="1696233" y="2772575"/>
            <a:ext cx="5751533" cy="648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dirty="0">
                <a:latin typeface="+mj-lt"/>
              </a:rPr>
              <a:t>Thuật toán </a:t>
            </a:r>
            <a:br>
              <a:rPr lang="en" b="1" dirty="0">
                <a:latin typeface="+mj-lt"/>
              </a:rPr>
            </a:br>
            <a:r>
              <a:rPr lang="en" b="1" dirty="0">
                <a:latin typeface="+mj-lt"/>
              </a:rPr>
              <a:t>máy học</a:t>
            </a:r>
            <a:endParaRPr b="1" dirty="0">
              <a:latin typeface="+mj-lt"/>
            </a:endParaRPr>
          </a:p>
        </p:txBody>
      </p:sp>
      <p:sp>
        <p:nvSpPr>
          <p:cNvPr id="298" name="Google Shape;298;p42"/>
          <p:cNvSpPr txBox="1">
            <a:spLocks noGrp="1"/>
          </p:cNvSpPr>
          <p:nvPr>
            <p:ph type="title" idx="2"/>
          </p:nvPr>
        </p:nvSpPr>
        <p:spPr>
          <a:xfrm>
            <a:off x="3746550" y="1478925"/>
            <a:ext cx="1650900" cy="978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dirty="0">
                <a:latin typeface="+mj-lt"/>
              </a:rPr>
              <a:t>07</a:t>
            </a:r>
            <a:endParaRPr b="1" dirty="0">
              <a:latin typeface="+mj-lt"/>
            </a:endParaRPr>
          </a:p>
        </p:txBody>
      </p:sp>
      <p:sp>
        <p:nvSpPr>
          <p:cNvPr id="2" name="Slide Number Placeholder 1">
            <a:extLst>
              <a:ext uri="{FF2B5EF4-FFF2-40B4-BE49-F238E27FC236}">
                <a16:creationId xmlns:a16="http://schemas.microsoft.com/office/drawing/2014/main" id="{FAC38D42-6BF4-4764-BC4C-4546AE4D8838}"/>
              </a:ext>
            </a:extLst>
          </p:cNvPr>
          <p:cNvSpPr>
            <a:spLocks noGrp="1"/>
          </p:cNvSpPr>
          <p:nvPr>
            <p:ph type="sldNum" sz="quarter" idx="10"/>
          </p:nvPr>
        </p:nvSpPr>
        <p:spPr/>
        <p:txBody>
          <a:bodyPr/>
          <a:lstStyle/>
          <a:p>
            <a:fld id="{D50E1D8B-DAD9-4457-9BB2-85013C3633ED}" type="slidenum">
              <a:rPr lang="vi-VN" smtClean="0"/>
              <a:t>56</a:t>
            </a:fld>
            <a:endParaRPr lang="vi-VN"/>
          </a:p>
        </p:txBody>
      </p:sp>
    </p:spTree>
    <p:extLst>
      <p:ext uri="{BB962C8B-B14F-4D97-AF65-F5344CB8AC3E}">
        <p14:creationId xmlns:p14="http://schemas.microsoft.com/office/powerpoint/2010/main" val="400675779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664"/>
        <p:cNvGrpSpPr/>
        <p:nvPr/>
      </p:nvGrpSpPr>
      <p:grpSpPr>
        <a:xfrm>
          <a:off x="0" y="0"/>
          <a:ext cx="0" cy="0"/>
          <a:chOff x="0" y="0"/>
          <a:chExt cx="0" cy="0"/>
        </a:xfrm>
      </p:grpSpPr>
      <p:sp>
        <p:nvSpPr>
          <p:cNvPr id="665" name="Google Shape;665;p60"/>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latin typeface="+mj-lt"/>
              </a:rPr>
              <a:t>Khái</a:t>
            </a:r>
            <a:r>
              <a:rPr lang="en-US" dirty="0">
                <a:latin typeface="+mj-lt"/>
              </a:rPr>
              <a:t> </a:t>
            </a:r>
            <a:r>
              <a:rPr lang="en-US" dirty="0" err="1">
                <a:latin typeface="+mj-lt"/>
              </a:rPr>
              <a:t>niệm</a:t>
            </a:r>
            <a:r>
              <a:rPr lang="en-US" dirty="0">
                <a:latin typeface="+mj-lt"/>
              </a:rPr>
              <a:t> – Decision Tree</a:t>
            </a:r>
            <a:endParaRPr dirty="0">
              <a:latin typeface="+mj-lt"/>
            </a:endParaRPr>
          </a:p>
        </p:txBody>
      </p:sp>
      <p:sp>
        <p:nvSpPr>
          <p:cNvPr id="667" name="Google Shape;667;p60"/>
          <p:cNvSpPr txBox="1"/>
          <p:nvPr/>
        </p:nvSpPr>
        <p:spPr>
          <a:xfrm>
            <a:off x="237914" y="3159784"/>
            <a:ext cx="2958169" cy="71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400" dirty="0" err="1">
                <a:solidFill>
                  <a:srgbClr val="000000"/>
                </a:solidFill>
                <a:effectLst/>
                <a:latin typeface="+mj-lt"/>
                <a:ea typeface="SimSun" panose="02010600030101010101" pitchFamily="2" charset="-122"/>
              </a:rPr>
              <a:t>Các</a:t>
            </a:r>
            <a:r>
              <a:rPr lang="en-US" sz="2400" dirty="0">
                <a:solidFill>
                  <a:srgbClr val="000000"/>
                </a:solidFill>
                <a:effectLst/>
                <a:latin typeface="+mj-lt"/>
                <a:ea typeface="SimSun" panose="02010600030101010101" pitchFamily="2" charset="-122"/>
              </a:rPr>
              <a:t> </a:t>
            </a:r>
            <a:r>
              <a:rPr lang="en-US" sz="2400" dirty="0" err="1">
                <a:solidFill>
                  <a:srgbClr val="000000"/>
                </a:solidFill>
                <a:effectLst/>
                <a:latin typeface="+mj-lt"/>
                <a:ea typeface="SimSun" panose="02010600030101010101" pitchFamily="2" charset="-122"/>
              </a:rPr>
              <a:t>thuộc</a:t>
            </a:r>
            <a:r>
              <a:rPr lang="en-US" sz="2400" dirty="0">
                <a:solidFill>
                  <a:srgbClr val="000000"/>
                </a:solidFill>
                <a:effectLst/>
                <a:latin typeface="+mj-lt"/>
                <a:ea typeface="SimSun" panose="02010600030101010101" pitchFamily="2" charset="-122"/>
              </a:rPr>
              <a:t> </a:t>
            </a:r>
            <a:r>
              <a:rPr lang="en-US" sz="2400" dirty="0" err="1">
                <a:solidFill>
                  <a:srgbClr val="000000"/>
                </a:solidFill>
                <a:effectLst/>
                <a:latin typeface="+mj-lt"/>
                <a:ea typeface="SimSun" panose="02010600030101010101" pitchFamily="2" charset="-122"/>
              </a:rPr>
              <a:t>tính</a:t>
            </a:r>
            <a:r>
              <a:rPr lang="en-US" sz="2400" dirty="0">
                <a:solidFill>
                  <a:srgbClr val="000000"/>
                </a:solidFill>
                <a:effectLst/>
                <a:latin typeface="+mj-lt"/>
                <a:ea typeface="SimSun" panose="02010600030101010101" pitchFamily="2" charset="-122"/>
              </a:rPr>
              <a:t> </a:t>
            </a:r>
            <a:r>
              <a:rPr lang="en-US" sz="2400" dirty="0" err="1">
                <a:solidFill>
                  <a:srgbClr val="000000"/>
                </a:solidFill>
                <a:effectLst/>
                <a:latin typeface="+mj-lt"/>
                <a:ea typeface="SimSun" panose="02010600030101010101" pitchFamily="2" charset="-122"/>
              </a:rPr>
              <a:t>của</a:t>
            </a:r>
            <a:r>
              <a:rPr lang="en-US" sz="2400" dirty="0">
                <a:solidFill>
                  <a:srgbClr val="000000"/>
                </a:solidFill>
                <a:effectLst/>
                <a:latin typeface="+mj-lt"/>
                <a:ea typeface="SimSun" panose="02010600030101010101" pitchFamily="2" charset="-122"/>
              </a:rPr>
              <a:t> </a:t>
            </a:r>
            <a:r>
              <a:rPr lang="en-US" sz="2400" dirty="0" err="1">
                <a:solidFill>
                  <a:srgbClr val="000000"/>
                </a:solidFill>
                <a:effectLst/>
                <a:latin typeface="+mj-lt"/>
                <a:ea typeface="SimSun" panose="02010600030101010101" pitchFamily="2" charset="-122"/>
              </a:rPr>
              <a:t>đối</a:t>
            </a:r>
            <a:r>
              <a:rPr lang="en-US" sz="2400" dirty="0">
                <a:solidFill>
                  <a:srgbClr val="000000"/>
                </a:solidFill>
                <a:effectLst/>
                <a:latin typeface="+mj-lt"/>
                <a:ea typeface="SimSun" panose="02010600030101010101" pitchFamily="2" charset="-122"/>
              </a:rPr>
              <a:t> </a:t>
            </a:r>
            <a:r>
              <a:rPr lang="en-US" sz="2400" dirty="0" err="1">
                <a:solidFill>
                  <a:srgbClr val="000000"/>
                </a:solidFill>
                <a:effectLst/>
                <a:latin typeface="+mj-lt"/>
                <a:ea typeface="SimSun" panose="02010600030101010101" pitchFamily="2" charset="-122"/>
              </a:rPr>
              <a:t>tượng</a:t>
            </a:r>
            <a:r>
              <a:rPr lang="en-US" sz="2400" dirty="0">
                <a:solidFill>
                  <a:srgbClr val="000000"/>
                </a:solidFill>
                <a:effectLst/>
                <a:latin typeface="+mj-lt"/>
                <a:ea typeface="SimSun" panose="02010600030101010101" pitchFamily="2" charset="-122"/>
              </a:rPr>
              <a:t> </a:t>
            </a:r>
            <a:r>
              <a:rPr lang="en-US" sz="2400" dirty="0" err="1">
                <a:solidFill>
                  <a:srgbClr val="000000"/>
                </a:solidFill>
                <a:effectLst/>
                <a:latin typeface="+mj-lt"/>
                <a:ea typeface="SimSun" panose="02010600030101010101" pitchFamily="2" charset="-122"/>
              </a:rPr>
              <a:t>có</a:t>
            </a:r>
            <a:r>
              <a:rPr lang="en-US" sz="2400" dirty="0">
                <a:solidFill>
                  <a:srgbClr val="000000"/>
                </a:solidFill>
                <a:effectLst/>
                <a:latin typeface="+mj-lt"/>
                <a:ea typeface="SimSun" panose="02010600030101010101" pitchFamily="2" charset="-122"/>
              </a:rPr>
              <a:t> </a:t>
            </a:r>
            <a:r>
              <a:rPr lang="en-US" sz="2400" dirty="0" err="1">
                <a:solidFill>
                  <a:srgbClr val="000000"/>
                </a:solidFill>
                <a:effectLst/>
                <a:latin typeface="+mj-lt"/>
                <a:ea typeface="SimSun" panose="02010600030101010101" pitchFamily="2" charset="-122"/>
              </a:rPr>
              <a:t>thể</a:t>
            </a:r>
            <a:r>
              <a:rPr lang="en-US" sz="2400" dirty="0">
                <a:solidFill>
                  <a:srgbClr val="000000"/>
                </a:solidFill>
                <a:effectLst/>
                <a:latin typeface="+mj-lt"/>
                <a:ea typeface="SimSun" panose="02010600030101010101" pitchFamily="2" charset="-122"/>
              </a:rPr>
              <a:t> </a:t>
            </a:r>
            <a:r>
              <a:rPr lang="en-US" sz="2400" dirty="0" err="1">
                <a:solidFill>
                  <a:srgbClr val="000000"/>
                </a:solidFill>
                <a:effectLst/>
                <a:latin typeface="+mj-lt"/>
                <a:ea typeface="SimSun" panose="02010600030101010101" pitchFamily="2" charset="-122"/>
              </a:rPr>
              <a:t>thuộc</a:t>
            </a:r>
            <a:r>
              <a:rPr lang="en-US" sz="2400" dirty="0">
                <a:solidFill>
                  <a:srgbClr val="000000"/>
                </a:solidFill>
                <a:effectLst/>
                <a:latin typeface="+mj-lt"/>
                <a:ea typeface="SimSun" panose="02010600030101010101" pitchFamily="2" charset="-122"/>
              </a:rPr>
              <a:t> </a:t>
            </a:r>
            <a:r>
              <a:rPr lang="en-US" sz="2400" dirty="0" err="1">
                <a:solidFill>
                  <a:srgbClr val="000000"/>
                </a:solidFill>
                <a:effectLst/>
                <a:latin typeface="+mj-lt"/>
                <a:ea typeface="SimSun" panose="02010600030101010101" pitchFamily="2" charset="-122"/>
              </a:rPr>
              <a:t>các</a:t>
            </a:r>
            <a:r>
              <a:rPr lang="en-US" sz="2400" dirty="0">
                <a:solidFill>
                  <a:srgbClr val="000000"/>
                </a:solidFill>
                <a:effectLst/>
                <a:latin typeface="+mj-lt"/>
                <a:ea typeface="SimSun" panose="02010600030101010101" pitchFamily="2" charset="-122"/>
              </a:rPr>
              <a:t> </a:t>
            </a:r>
            <a:r>
              <a:rPr lang="en-US" sz="2400" dirty="0" err="1">
                <a:solidFill>
                  <a:srgbClr val="000000"/>
                </a:solidFill>
                <a:effectLst/>
                <a:latin typeface="+mj-lt"/>
                <a:ea typeface="SimSun" panose="02010600030101010101" pitchFamily="2" charset="-122"/>
              </a:rPr>
              <a:t>kiểu</a:t>
            </a:r>
            <a:r>
              <a:rPr lang="en-US" sz="2400" dirty="0">
                <a:solidFill>
                  <a:srgbClr val="000000"/>
                </a:solidFill>
                <a:effectLst/>
                <a:latin typeface="+mj-lt"/>
                <a:ea typeface="SimSun" panose="02010600030101010101" pitchFamily="2" charset="-122"/>
              </a:rPr>
              <a:t> </a:t>
            </a:r>
            <a:r>
              <a:rPr lang="en-US" sz="2400" dirty="0" err="1">
                <a:solidFill>
                  <a:srgbClr val="000000"/>
                </a:solidFill>
                <a:effectLst/>
                <a:latin typeface="+mj-lt"/>
                <a:ea typeface="SimSun" panose="02010600030101010101" pitchFamily="2" charset="-122"/>
              </a:rPr>
              <a:t>dữ</a:t>
            </a:r>
            <a:r>
              <a:rPr lang="en-US" sz="2400" dirty="0">
                <a:solidFill>
                  <a:srgbClr val="000000"/>
                </a:solidFill>
                <a:effectLst/>
                <a:latin typeface="+mj-lt"/>
                <a:ea typeface="SimSun" panose="02010600030101010101" pitchFamily="2" charset="-122"/>
              </a:rPr>
              <a:t> </a:t>
            </a:r>
            <a:r>
              <a:rPr lang="en-US" sz="2400" dirty="0" err="1">
                <a:solidFill>
                  <a:srgbClr val="000000"/>
                </a:solidFill>
                <a:effectLst/>
                <a:latin typeface="+mj-lt"/>
                <a:ea typeface="SimSun" panose="02010600030101010101" pitchFamily="2" charset="-122"/>
              </a:rPr>
              <a:t>liệu</a:t>
            </a:r>
            <a:r>
              <a:rPr lang="en-US" sz="2400" dirty="0">
                <a:solidFill>
                  <a:srgbClr val="000000"/>
                </a:solidFill>
                <a:effectLst/>
                <a:latin typeface="+mj-lt"/>
                <a:ea typeface="SimSun" panose="02010600030101010101" pitchFamily="2" charset="-122"/>
              </a:rPr>
              <a:t> </a:t>
            </a:r>
            <a:r>
              <a:rPr lang="en-US" sz="2400" dirty="0" err="1">
                <a:solidFill>
                  <a:srgbClr val="000000"/>
                </a:solidFill>
                <a:effectLst/>
                <a:latin typeface="+mj-lt"/>
                <a:ea typeface="SimSun" panose="02010600030101010101" pitchFamily="2" charset="-122"/>
              </a:rPr>
              <a:t>khác</a:t>
            </a:r>
            <a:r>
              <a:rPr lang="en-US" sz="2400" dirty="0">
                <a:solidFill>
                  <a:srgbClr val="000000"/>
                </a:solidFill>
                <a:effectLst/>
                <a:latin typeface="+mj-lt"/>
                <a:ea typeface="SimSun" panose="02010600030101010101" pitchFamily="2" charset="-122"/>
              </a:rPr>
              <a:t> </a:t>
            </a:r>
            <a:r>
              <a:rPr lang="en-US" sz="2400" dirty="0" err="1">
                <a:solidFill>
                  <a:srgbClr val="000000"/>
                </a:solidFill>
                <a:effectLst/>
                <a:latin typeface="+mj-lt"/>
                <a:ea typeface="SimSun" panose="02010600030101010101" pitchFamily="2" charset="-122"/>
              </a:rPr>
              <a:t>nhau</a:t>
            </a:r>
            <a:r>
              <a:rPr lang="en-US" sz="2400" dirty="0">
                <a:solidFill>
                  <a:srgbClr val="000000"/>
                </a:solidFill>
                <a:effectLst/>
                <a:latin typeface="+mj-lt"/>
                <a:ea typeface="SimSun" panose="02010600030101010101" pitchFamily="2" charset="-122"/>
              </a:rPr>
              <a:t> </a:t>
            </a:r>
            <a:endParaRPr sz="2400" dirty="0">
              <a:solidFill>
                <a:schemeClr val="dk2"/>
              </a:solidFill>
              <a:latin typeface="+mj-lt"/>
              <a:ea typeface="Montserrat"/>
              <a:cs typeface="Montserrat"/>
              <a:sym typeface="Montserrat"/>
            </a:endParaRPr>
          </a:p>
        </p:txBody>
      </p:sp>
      <p:sp>
        <p:nvSpPr>
          <p:cNvPr id="669" name="Google Shape;669;p60"/>
          <p:cNvSpPr txBox="1"/>
          <p:nvPr/>
        </p:nvSpPr>
        <p:spPr>
          <a:xfrm>
            <a:off x="-7221" y="1205475"/>
            <a:ext cx="3319502" cy="71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400" dirty="0">
                <a:latin typeface="+mn-lt"/>
                <a:ea typeface="SimSun" panose="02010600030101010101" pitchFamily="2" charset="-122"/>
              </a:rPr>
              <a:t>M</a:t>
            </a:r>
            <a:r>
              <a:rPr lang="vi-VN" sz="2400" dirty="0">
                <a:solidFill>
                  <a:srgbClr val="000000"/>
                </a:solidFill>
                <a:effectLst/>
                <a:latin typeface="+mn-lt"/>
                <a:ea typeface="SimSun" panose="02010600030101010101" pitchFamily="2" charset="-122"/>
              </a:rPr>
              <a:t>ột cây phân cấp có cấu trúc được dùng để phân lớp các đối tượng dựa vào dãy các luật</a:t>
            </a:r>
            <a:r>
              <a:rPr lang="vi-VN" sz="2400" dirty="0">
                <a:solidFill>
                  <a:srgbClr val="000000"/>
                </a:solidFill>
                <a:effectLst/>
                <a:latin typeface="+mj-lt"/>
                <a:ea typeface="SimSun" panose="02010600030101010101" pitchFamily="2" charset="-122"/>
              </a:rPr>
              <a:t>.</a:t>
            </a:r>
            <a:endParaRPr sz="2400" dirty="0">
              <a:solidFill>
                <a:schemeClr val="dk2"/>
              </a:solidFill>
              <a:latin typeface="+mj-lt"/>
              <a:ea typeface="Montserrat"/>
              <a:cs typeface="Montserrat"/>
              <a:sym typeface="Montserrat"/>
            </a:endParaRPr>
          </a:p>
        </p:txBody>
      </p:sp>
      <p:grpSp>
        <p:nvGrpSpPr>
          <p:cNvPr id="674" name="Google Shape;674;p60"/>
          <p:cNvGrpSpPr/>
          <p:nvPr/>
        </p:nvGrpSpPr>
        <p:grpSpPr>
          <a:xfrm>
            <a:off x="3254913" y="1739175"/>
            <a:ext cx="2965615" cy="2496845"/>
            <a:chOff x="3254913" y="1739175"/>
            <a:chExt cx="2965615" cy="2496845"/>
          </a:xfrm>
        </p:grpSpPr>
        <p:grpSp>
          <p:nvGrpSpPr>
            <p:cNvPr id="675" name="Google Shape;675;p60"/>
            <p:cNvGrpSpPr/>
            <p:nvPr/>
          </p:nvGrpSpPr>
          <p:grpSpPr>
            <a:xfrm>
              <a:off x="3730408" y="1973899"/>
              <a:ext cx="2007300" cy="2007300"/>
              <a:chOff x="3730408" y="1973899"/>
              <a:chExt cx="2007300" cy="2007300"/>
            </a:xfrm>
          </p:grpSpPr>
          <p:sp>
            <p:nvSpPr>
              <p:cNvPr id="676" name="Google Shape;676;p60"/>
              <p:cNvSpPr/>
              <p:nvPr/>
            </p:nvSpPr>
            <p:spPr>
              <a:xfrm>
                <a:off x="3730408" y="1973899"/>
                <a:ext cx="2007300" cy="20073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7" name="Google Shape;677;p60"/>
              <p:cNvGrpSpPr/>
              <p:nvPr/>
            </p:nvGrpSpPr>
            <p:grpSpPr>
              <a:xfrm>
                <a:off x="4383980" y="2628191"/>
                <a:ext cx="700534" cy="698647"/>
                <a:chOff x="6553275" y="3604550"/>
                <a:chExt cx="296975" cy="296175"/>
              </a:xfrm>
            </p:grpSpPr>
            <p:sp>
              <p:nvSpPr>
                <p:cNvPr id="678" name="Google Shape;678;p60"/>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60"/>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60"/>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60"/>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60"/>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60"/>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84" name="Google Shape;684;p60"/>
            <p:cNvGrpSpPr/>
            <p:nvPr/>
          </p:nvGrpSpPr>
          <p:grpSpPr>
            <a:xfrm>
              <a:off x="3254913" y="1739175"/>
              <a:ext cx="1011000" cy="930000"/>
              <a:chOff x="3173876" y="1739175"/>
              <a:chExt cx="1011000" cy="930000"/>
            </a:xfrm>
          </p:grpSpPr>
          <p:sp>
            <p:nvSpPr>
              <p:cNvPr id="685" name="Google Shape;685;p60"/>
              <p:cNvSpPr/>
              <p:nvPr/>
            </p:nvSpPr>
            <p:spPr>
              <a:xfrm>
                <a:off x="3214375" y="1739175"/>
                <a:ext cx="930000" cy="930000"/>
              </a:xfrm>
              <a:prstGeom prst="rect">
                <a:avLst/>
              </a:prstGeom>
              <a:solidFill>
                <a:schemeClr val="l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60"/>
              <p:cNvSpPr txBox="1"/>
              <p:nvPr/>
            </p:nvSpPr>
            <p:spPr>
              <a:xfrm>
                <a:off x="3173876" y="1870425"/>
                <a:ext cx="1011000" cy="66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dirty="0">
                    <a:solidFill>
                      <a:schemeClr val="accent1"/>
                    </a:solidFill>
                    <a:latin typeface="Vidaloka"/>
                    <a:ea typeface="Vidaloka"/>
                    <a:cs typeface="Vidaloka"/>
                    <a:sym typeface="Vidaloka"/>
                  </a:rPr>
                  <a:t>01</a:t>
                </a:r>
                <a:endParaRPr sz="3500" dirty="0">
                  <a:solidFill>
                    <a:schemeClr val="accent1"/>
                  </a:solidFill>
                  <a:latin typeface="Vidaloka"/>
                  <a:ea typeface="Vidaloka"/>
                  <a:cs typeface="Vidaloka"/>
                  <a:sym typeface="Vidaloka"/>
                </a:endParaRPr>
              </a:p>
            </p:txBody>
          </p:sp>
        </p:grpSp>
        <p:grpSp>
          <p:nvGrpSpPr>
            <p:cNvPr id="687" name="Google Shape;687;p60"/>
            <p:cNvGrpSpPr/>
            <p:nvPr/>
          </p:nvGrpSpPr>
          <p:grpSpPr>
            <a:xfrm>
              <a:off x="5202180" y="2568046"/>
              <a:ext cx="1018348" cy="930000"/>
              <a:chOff x="5121143" y="2568046"/>
              <a:chExt cx="1018348" cy="930000"/>
            </a:xfrm>
          </p:grpSpPr>
          <p:sp>
            <p:nvSpPr>
              <p:cNvPr id="688" name="Google Shape;688;p60"/>
              <p:cNvSpPr/>
              <p:nvPr/>
            </p:nvSpPr>
            <p:spPr>
              <a:xfrm>
                <a:off x="5209491" y="2568046"/>
                <a:ext cx="930000" cy="930000"/>
              </a:xfrm>
              <a:prstGeom prst="rect">
                <a:avLst/>
              </a:prstGeom>
              <a:solidFill>
                <a:schemeClr val="l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60"/>
              <p:cNvSpPr txBox="1"/>
              <p:nvPr/>
            </p:nvSpPr>
            <p:spPr>
              <a:xfrm>
                <a:off x="5121143" y="2699296"/>
                <a:ext cx="1011000" cy="66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dirty="0">
                    <a:solidFill>
                      <a:schemeClr val="accent1"/>
                    </a:solidFill>
                    <a:latin typeface="Vidaloka"/>
                    <a:ea typeface="Vidaloka"/>
                    <a:cs typeface="Vidaloka"/>
                    <a:sym typeface="Vidaloka"/>
                  </a:rPr>
                  <a:t>03</a:t>
                </a:r>
                <a:endParaRPr sz="3500" dirty="0">
                  <a:solidFill>
                    <a:schemeClr val="accent1"/>
                  </a:solidFill>
                  <a:latin typeface="Vidaloka"/>
                  <a:ea typeface="Vidaloka"/>
                  <a:cs typeface="Vidaloka"/>
                  <a:sym typeface="Vidaloka"/>
                </a:endParaRPr>
              </a:p>
            </p:txBody>
          </p:sp>
        </p:grpSp>
        <p:grpSp>
          <p:nvGrpSpPr>
            <p:cNvPr id="690" name="Google Shape;690;p60"/>
            <p:cNvGrpSpPr/>
            <p:nvPr/>
          </p:nvGrpSpPr>
          <p:grpSpPr>
            <a:xfrm>
              <a:off x="3254913" y="3306020"/>
              <a:ext cx="1011000" cy="930000"/>
              <a:chOff x="3173876" y="3306020"/>
              <a:chExt cx="1011000" cy="930000"/>
            </a:xfrm>
          </p:grpSpPr>
          <p:sp>
            <p:nvSpPr>
              <p:cNvPr id="691" name="Google Shape;691;p60"/>
              <p:cNvSpPr/>
              <p:nvPr/>
            </p:nvSpPr>
            <p:spPr>
              <a:xfrm>
                <a:off x="3214375" y="3306020"/>
                <a:ext cx="930000" cy="930000"/>
              </a:xfrm>
              <a:prstGeom prst="rect">
                <a:avLst/>
              </a:prstGeom>
              <a:solidFill>
                <a:schemeClr val="l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60"/>
              <p:cNvSpPr txBox="1"/>
              <p:nvPr/>
            </p:nvSpPr>
            <p:spPr>
              <a:xfrm>
                <a:off x="3173876" y="3437275"/>
                <a:ext cx="1011000" cy="66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dirty="0">
                    <a:solidFill>
                      <a:schemeClr val="accent1"/>
                    </a:solidFill>
                    <a:latin typeface="Vidaloka"/>
                    <a:ea typeface="Vidaloka"/>
                    <a:cs typeface="Vidaloka"/>
                    <a:sym typeface="Vidaloka"/>
                  </a:rPr>
                  <a:t>02</a:t>
                </a:r>
                <a:endParaRPr sz="3500" dirty="0">
                  <a:solidFill>
                    <a:schemeClr val="accent1"/>
                  </a:solidFill>
                  <a:latin typeface="Vidaloka"/>
                  <a:ea typeface="Vidaloka"/>
                  <a:cs typeface="Vidaloka"/>
                  <a:sym typeface="Vidaloka"/>
                </a:endParaRPr>
              </a:p>
            </p:txBody>
          </p:sp>
        </p:grpSp>
      </p:grpSp>
      <p:sp>
        <p:nvSpPr>
          <p:cNvPr id="34" name="TextBox 33">
            <a:extLst>
              <a:ext uri="{FF2B5EF4-FFF2-40B4-BE49-F238E27FC236}">
                <a16:creationId xmlns:a16="http://schemas.microsoft.com/office/drawing/2014/main" id="{26196086-EC62-408F-9CB9-57673BA7E371}"/>
              </a:ext>
            </a:extLst>
          </p:cNvPr>
          <p:cNvSpPr txBox="1"/>
          <p:nvPr/>
        </p:nvSpPr>
        <p:spPr>
          <a:xfrm>
            <a:off x="6220528" y="1878884"/>
            <a:ext cx="2864993" cy="2308324"/>
          </a:xfrm>
          <a:prstGeom prst="rect">
            <a:avLst/>
          </a:prstGeom>
          <a:noFill/>
        </p:spPr>
        <p:txBody>
          <a:bodyPr wrap="square">
            <a:spAutoFit/>
          </a:bodyPr>
          <a:lstStyle/>
          <a:p>
            <a:pPr algn="ctr"/>
            <a:r>
              <a:rPr lang="en-US" sz="2400" dirty="0" err="1">
                <a:solidFill>
                  <a:srgbClr val="000000"/>
                </a:solidFill>
                <a:effectLst/>
                <a:latin typeface="+mj-lt"/>
                <a:ea typeface="SimSun" panose="02010600030101010101" pitchFamily="2" charset="-122"/>
              </a:rPr>
              <a:t>Thuộc</a:t>
            </a:r>
            <a:r>
              <a:rPr lang="en-US" sz="2400" dirty="0">
                <a:solidFill>
                  <a:srgbClr val="000000"/>
                </a:solidFill>
                <a:effectLst/>
                <a:latin typeface="+mj-lt"/>
                <a:ea typeface="SimSun" panose="02010600030101010101" pitchFamily="2" charset="-122"/>
              </a:rPr>
              <a:t> </a:t>
            </a:r>
            <a:r>
              <a:rPr lang="en-US" sz="2400" dirty="0" err="1">
                <a:solidFill>
                  <a:srgbClr val="000000"/>
                </a:solidFill>
                <a:effectLst/>
                <a:latin typeface="+mj-lt"/>
                <a:ea typeface="SimSun" panose="02010600030101010101" pitchFamily="2" charset="-122"/>
              </a:rPr>
              <a:t>phương</a:t>
            </a:r>
            <a:r>
              <a:rPr lang="en-US" sz="2400" dirty="0">
                <a:solidFill>
                  <a:srgbClr val="000000"/>
                </a:solidFill>
                <a:effectLst/>
                <a:latin typeface="+mj-lt"/>
                <a:ea typeface="SimSun" panose="02010600030101010101" pitchFamily="2" charset="-122"/>
              </a:rPr>
              <a:t> </a:t>
            </a:r>
            <a:r>
              <a:rPr lang="en-US" sz="2400" dirty="0" err="1">
                <a:solidFill>
                  <a:srgbClr val="000000"/>
                </a:solidFill>
                <a:effectLst/>
                <a:latin typeface="+mj-lt"/>
                <a:ea typeface="SimSun" panose="02010600030101010101" pitchFamily="2" charset="-122"/>
              </a:rPr>
              <a:t>pháp</a:t>
            </a:r>
            <a:r>
              <a:rPr lang="en-US" sz="2400" dirty="0">
                <a:solidFill>
                  <a:srgbClr val="000000"/>
                </a:solidFill>
                <a:effectLst/>
                <a:latin typeface="+mj-lt"/>
                <a:ea typeface="SimSun" panose="02010600030101010101" pitchFamily="2" charset="-122"/>
              </a:rPr>
              <a:t> </a:t>
            </a:r>
            <a:r>
              <a:rPr lang="en-US" sz="2400" dirty="0" err="1">
                <a:solidFill>
                  <a:srgbClr val="000000"/>
                </a:solidFill>
                <a:effectLst/>
                <a:latin typeface="+mj-lt"/>
                <a:ea typeface="SimSun" panose="02010600030101010101" pitchFamily="2" charset="-122"/>
              </a:rPr>
              <a:t>học</a:t>
            </a:r>
            <a:r>
              <a:rPr lang="en-US" sz="2400" dirty="0">
                <a:solidFill>
                  <a:srgbClr val="000000"/>
                </a:solidFill>
                <a:effectLst/>
                <a:latin typeface="+mj-lt"/>
                <a:ea typeface="SimSun" panose="02010600030101010101" pitchFamily="2" charset="-122"/>
              </a:rPr>
              <a:t> </a:t>
            </a:r>
            <a:r>
              <a:rPr lang="en-US" sz="2400" dirty="0" err="1">
                <a:solidFill>
                  <a:srgbClr val="000000"/>
                </a:solidFill>
                <a:effectLst/>
                <a:latin typeface="+mj-lt"/>
                <a:ea typeface="SimSun" panose="02010600030101010101" pitchFamily="2" charset="-122"/>
              </a:rPr>
              <a:t>có</a:t>
            </a:r>
            <a:r>
              <a:rPr lang="en-US" sz="2400" dirty="0">
                <a:solidFill>
                  <a:srgbClr val="000000"/>
                </a:solidFill>
                <a:effectLst/>
                <a:latin typeface="+mj-lt"/>
                <a:ea typeface="SimSun" panose="02010600030101010101" pitchFamily="2" charset="-122"/>
              </a:rPr>
              <a:t> </a:t>
            </a:r>
            <a:r>
              <a:rPr lang="en-US" sz="2400" dirty="0" err="1">
                <a:solidFill>
                  <a:srgbClr val="000000"/>
                </a:solidFill>
                <a:effectLst/>
                <a:latin typeface="+mj-lt"/>
                <a:ea typeface="SimSun" panose="02010600030101010101" pitchFamily="2" charset="-122"/>
              </a:rPr>
              <a:t>giám</a:t>
            </a:r>
            <a:r>
              <a:rPr lang="en-US" sz="2400" dirty="0">
                <a:solidFill>
                  <a:srgbClr val="000000"/>
                </a:solidFill>
                <a:effectLst/>
                <a:latin typeface="+mj-lt"/>
                <a:ea typeface="SimSun" panose="02010600030101010101" pitchFamily="2" charset="-122"/>
              </a:rPr>
              <a:t> </a:t>
            </a:r>
            <a:r>
              <a:rPr lang="en-US" sz="2400" dirty="0" err="1">
                <a:solidFill>
                  <a:srgbClr val="000000"/>
                </a:solidFill>
                <a:effectLst/>
                <a:latin typeface="+mj-lt"/>
                <a:ea typeface="SimSun" panose="02010600030101010101" pitchFamily="2" charset="-122"/>
              </a:rPr>
              <a:t>sát</a:t>
            </a:r>
            <a:r>
              <a:rPr lang="en-US" sz="2400" dirty="0">
                <a:solidFill>
                  <a:srgbClr val="000000"/>
                </a:solidFill>
                <a:effectLst/>
                <a:latin typeface="+mj-lt"/>
                <a:ea typeface="SimSun" panose="02010600030101010101" pitchFamily="2" charset="-122"/>
              </a:rPr>
              <a:t>, </a:t>
            </a:r>
            <a:r>
              <a:rPr lang="vi-VN" sz="2400" dirty="0">
                <a:solidFill>
                  <a:srgbClr val="000000"/>
                </a:solidFill>
                <a:effectLst/>
                <a:latin typeface="+mn-lt"/>
                <a:ea typeface="SimSun" panose="02010600030101010101" pitchFamily="2" charset="-122"/>
              </a:rPr>
              <a:t>có thể được áp dụng vào cả hai bài toán </a:t>
            </a:r>
            <a:r>
              <a:rPr lang="en-US" sz="2400" dirty="0" err="1">
                <a:solidFill>
                  <a:srgbClr val="000000"/>
                </a:solidFill>
                <a:effectLst/>
                <a:latin typeface="+mj-lt"/>
                <a:ea typeface="SimSun" panose="02010600030101010101" pitchFamily="2" charset="-122"/>
              </a:rPr>
              <a:t>phân</a:t>
            </a:r>
            <a:r>
              <a:rPr lang="en-US" sz="2400" dirty="0">
                <a:solidFill>
                  <a:srgbClr val="000000"/>
                </a:solidFill>
                <a:effectLst/>
                <a:latin typeface="+mj-lt"/>
                <a:ea typeface="SimSun" panose="02010600030101010101" pitchFamily="2" charset="-122"/>
              </a:rPr>
              <a:t> </a:t>
            </a:r>
            <a:r>
              <a:rPr lang="en-US" sz="2400" dirty="0" err="1">
                <a:solidFill>
                  <a:srgbClr val="000000"/>
                </a:solidFill>
                <a:effectLst/>
                <a:latin typeface="+mj-lt"/>
                <a:ea typeface="SimSun" panose="02010600030101010101" pitchFamily="2" charset="-122"/>
              </a:rPr>
              <a:t>loại</a:t>
            </a:r>
            <a:r>
              <a:rPr lang="en-US" sz="2400" dirty="0">
                <a:solidFill>
                  <a:srgbClr val="000000"/>
                </a:solidFill>
                <a:effectLst/>
                <a:latin typeface="+mj-lt"/>
                <a:ea typeface="SimSun" panose="02010600030101010101" pitchFamily="2" charset="-122"/>
              </a:rPr>
              <a:t> </a:t>
            </a:r>
            <a:r>
              <a:rPr lang="en-US" sz="2400" dirty="0" err="1">
                <a:solidFill>
                  <a:srgbClr val="000000"/>
                </a:solidFill>
                <a:effectLst/>
                <a:latin typeface="+mj-lt"/>
                <a:ea typeface="SimSun" panose="02010600030101010101" pitchFamily="2" charset="-122"/>
              </a:rPr>
              <a:t>và</a:t>
            </a:r>
            <a:r>
              <a:rPr lang="en-US" sz="2400" dirty="0">
                <a:solidFill>
                  <a:srgbClr val="000000"/>
                </a:solidFill>
                <a:effectLst/>
                <a:latin typeface="+mj-lt"/>
                <a:ea typeface="SimSun" panose="02010600030101010101" pitchFamily="2" charset="-122"/>
              </a:rPr>
              <a:t> </a:t>
            </a:r>
            <a:r>
              <a:rPr lang="en-US" sz="2400" dirty="0" err="1">
                <a:solidFill>
                  <a:srgbClr val="000000"/>
                </a:solidFill>
                <a:effectLst/>
                <a:latin typeface="+mj-lt"/>
                <a:ea typeface="SimSun" panose="02010600030101010101" pitchFamily="2" charset="-122"/>
              </a:rPr>
              <a:t>hồi</a:t>
            </a:r>
            <a:r>
              <a:rPr lang="en-US" sz="2400" dirty="0">
                <a:solidFill>
                  <a:srgbClr val="000000"/>
                </a:solidFill>
                <a:effectLst/>
                <a:latin typeface="+mj-lt"/>
                <a:ea typeface="SimSun" panose="02010600030101010101" pitchFamily="2" charset="-122"/>
              </a:rPr>
              <a:t> </a:t>
            </a:r>
            <a:r>
              <a:rPr lang="en-US" sz="2400" dirty="0" err="1">
                <a:solidFill>
                  <a:srgbClr val="000000"/>
                </a:solidFill>
                <a:effectLst/>
                <a:latin typeface="+mj-lt"/>
                <a:ea typeface="SimSun" panose="02010600030101010101" pitchFamily="2" charset="-122"/>
              </a:rPr>
              <a:t>quy</a:t>
            </a:r>
            <a:r>
              <a:rPr lang="en-US" sz="2400" dirty="0">
                <a:solidFill>
                  <a:srgbClr val="000000"/>
                </a:solidFill>
                <a:effectLst/>
                <a:latin typeface="+mj-lt"/>
                <a:ea typeface="SimSun" panose="02010600030101010101" pitchFamily="2" charset="-122"/>
              </a:rPr>
              <a:t> </a:t>
            </a:r>
            <a:endParaRPr lang="en-US" sz="2400" dirty="0">
              <a:latin typeface="+mj-lt"/>
            </a:endParaRPr>
          </a:p>
        </p:txBody>
      </p:sp>
      <p:sp>
        <p:nvSpPr>
          <p:cNvPr id="2" name="Slide Number Placeholder 1">
            <a:extLst>
              <a:ext uri="{FF2B5EF4-FFF2-40B4-BE49-F238E27FC236}">
                <a16:creationId xmlns:a16="http://schemas.microsoft.com/office/drawing/2014/main" id="{7886BBD4-BC15-4BA4-91C0-982457966CFC}"/>
              </a:ext>
            </a:extLst>
          </p:cNvPr>
          <p:cNvSpPr>
            <a:spLocks noGrp="1"/>
          </p:cNvSpPr>
          <p:nvPr>
            <p:ph type="sldNum" sz="quarter" idx="10"/>
          </p:nvPr>
        </p:nvSpPr>
        <p:spPr/>
        <p:txBody>
          <a:bodyPr/>
          <a:lstStyle/>
          <a:p>
            <a:fld id="{D50E1D8B-DAD9-4457-9BB2-85013C3633ED}" type="slidenum">
              <a:rPr lang="vi-VN" smtClean="0"/>
              <a:t>57</a:t>
            </a:fld>
            <a:endParaRPr lang="vi-VN"/>
          </a:p>
        </p:txBody>
      </p:sp>
    </p:spTree>
    <p:extLst>
      <p:ext uri="{BB962C8B-B14F-4D97-AF65-F5344CB8AC3E}">
        <p14:creationId xmlns:p14="http://schemas.microsoft.com/office/powerpoint/2010/main" val="318057167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482" name="Google Shape;482;p53"/>
          <p:cNvSpPr txBox="1"/>
          <p:nvPr/>
        </p:nvSpPr>
        <p:spPr>
          <a:xfrm>
            <a:off x="6857168" y="3425232"/>
            <a:ext cx="17229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solidFill>
                  <a:schemeClr val="dk1"/>
                </a:solidFill>
                <a:latin typeface="+mj-lt"/>
                <a:ea typeface="Vidaloka"/>
                <a:cs typeface="Vidaloka"/>
                <a:sym typeface="Vidaloka"/>
              </a:rPr>
              <a:t>Thuật toán CART</a:t>
            </a:r>
            <a:endParaRPr sz="2400" dirty="0">
              <a:solidFill>
                <a:schemeClr val="dk1"/>
              </a:solidFill>
              <a:latin typeface="+mj-lt"/>
              <a:ea typeface="Vidaloka"/>
              <a:cs typeface="Vidaloka"/>
              <a:sym typeface="Vidaloka"/>
            </a:endParaRPr>
          </a:p>
        </p:txBody>
      </p:sp>
      <p:sp>
        <p:nvSpPr>
          <p:cNvPr id="484" name="Google Shape;484;p53"/>
          <p:cNvSpPr txBox="1"/>
          <p:nvPr/>
        </p:nvSpPr>
        <p:spPr>
          <a:xfrm>
            <a:off x="928753" y="3425232"/>
            <a:ext cx="17229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solidFill>
                  <a:schemeClr val="dk1"/>
                </a:solidFill>
                <a:latin typeface="+mj-lt"/>
                <a:ea typeface="Vidaloka"/>
                <a:cs typeface="Vidaloka"/>
                <a:sym typeface="Vidaloka"/>
              </a:rPr>
              <a:t>Thuật toán ID3</a:t>
            </a:r>
            <a:endParaRPr sz="2400" dirty="0">
              <a:solidFill>
                <a:schemeClr val="dk1"/>
              </a:solidFill>
              <a:latin typeface="+mj-lt"/>
              <a:ea typeface="Vidaloka"/>
              <a:cs typeface="Vidaloka"/>
              <a:sym typeface="Vidaloka"/>
            </a:endParaRPr>
          </a:p>
        </p:txBody>
      </p:sp>
      <p:grpSp>
        <p:nvGrpSpPr>
          <p:cNvPr id="486" name="Google Shape;486;p53"/>
          <p:cNvGrpSpPr/>
          <p:nvPr/>
        </p:nvGrpSpPr>
        <p:grpSpPr>
          <a:xfrm>
            <a:off x="1061626" y="2423982"/>
            <a:ext cx="7210504" cy="667500"/>
            <a:chOff x="1061626" y="2700425"/>
            <a:chExt cx="5002774" cy="667500"/>
          </a:xfrm>
        </p:grpSpPr>
        <p:cxnSp>
          <p:nvCxnSpPr>
            <p:cNvPr id="487" name="Google Shape;487;p53"/>
            <p:cNvCxnSpPr>
              <a:stCxn id="488" idx="3"/>
              <a:endCxn id="489" idx="1"/>
            </p:cNvCxnSpPr>
            <p:nvPr/>
          </p:nvCxnSpPr>
          <p:spPr>
            <a:xfrm>
              <a:off x="2072626" y="3034175"/>
              <a:ext cx="1006800" cy="0"/>
            </a:xfrm>
            <a:prstGeom prst="straightConnector1">
              <a:avLst/>
            </a:prstGeom>
            <a:noFill/>
            <a:ln w="28575" cap="flat" cmpd="sng">
              <a:solidFill>
                <a:schemeClr val="accent2"/>
              </a:solidFill>
              <a:prstDash val="solid"/>
              <a:round/>
              <a:headEnd type="none" w="med" len="med"/>
              <a:tailEnd type="none" w="med" len="med"/>
            </a:ln>
          </p:spPr>
        </p:cxnSp>
        <p:cxnSp>
          <p:nvCxnSpPr>
            <p:cNvPr id="490" name="Google Shape;490;p53"/>
            <p:cNvCxnSpPr>
              <a:stCxn id="489" idx="3"/>
              <a:endCxn id="491" idx="1"/>
            </p:cNvCxnSpPr>
            <p:nvPr/>
          </p:nvCxnSpPr>
          <p:spPr>
            <a:xfrm>
              <a:off x="4061175" y="3034175"/>
              <a:ext cx="1021500" cy="0"/>
            </a:xfrm>
            <a:prstGeom prst="straightConnector1">
              <a:avLst/>
            </a:prstGeom>
            <a:noFill/>
            <a:ln w="28575" cap="flat" cmpd="sng">
              <a:solidFill>
                <a:schemeClr val="accent2"/>
              </a:solidFill>
              <a:prstDash val="solid"/>
              <a:round/>
              <a:headEnd type="none" w="med" len="med"/>
              <a:tailEnd type="none" w="med" len="med"/>
            </a:ln>
          </p:spPr>
        </p:cxnSp>
        <p:sp>
          <p:nvSpPr>
            <p:cNvPr id="488" name="Google Shape;488;p53"/>
            <p:cNvSpPr txBox="1"/>
            <p:nvPr/>
          </p:nvSpPr>
          <p:spPr>
            <a:xfrm>
              <a:off x="1061626" y="2700425"/>
              <a:ext cx="1011000" cy="66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solidFill>
                    <a:schemeClr val="accent1"/>
                  </a:solidFill>
                  <a:latin typeface="+mj-lt"/>
                  <a:ea typeface="Vidaloka"/>
                  <a:cs typeface="Vidaloka"/>
                  <a:sym typeface="Vidaloka"/>
                </a:rPr>
                <a:t>01</a:t>
              </a:r>
              <a:endParaRPr sz="3500">
                <a:solidFill>
                  <a:schemeClr val="accent1"/>
                </a:solidFill>
                <a:latin typeface="+mj-lt"/>
                <a:ea typeface="Vidaloka"/>
                <a:cs typeface="Vidaloka"/>
                <a:sym typeface="Vidaloka"/>
              </a:endParaRPr>
            </a:p>
          </p:txBody>
        </p:sp>
        <p:sp>
          <p:nvSpPr>
            <p:cNvPr id="489" name="Google Shape;489;p53"/>
            <p:cNvSpPr txBox="1"/>
            <p:nvPr/>
          </p:nvSpPr>
          <p:spPr>
            <a:xfrm>
              <a:off x="3079575" y="2700425"/>
              <a:ext cx="981600" cy="66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dirty="0">
                  <a:solidFill>
                    <a:schemeClr val="accent1"/>
                  </a:solidFill>
                  <a:latin typeface="+mj-lt"/>
                  <a:ea typeface="Vidaloka"/>
                  <a:cs typeface="Vidaloka"/>
                  <a:sym typeface="Vidaloka"/>
                </a:rPr>
                <a:t>02</a:t>
              </a:r>
              <a:endParaRPr sz="3500" dirty="0">
                <a:solidFill>
                  <a:schemeClr val="accent1"/>
                </a:solidFill>
                <a:latin typeface="+mj-lt"/>
                <a:ea typeface="Vidaloka"/>
                <a:cs typeface="Vidaloka"/>
                <a:sym typeface="Vidaloka"/>
              </a:endParaRPr>
            </a:p>
          </p:txBody>
        </p:sp>
        <p:sp>
          <p:nvSpPr>
            <p:cNvPr id="491" name="Google Shape;491;p53"/>
            <p:cNvSpPr txBox="1"/>
            <p:nvPr/>
          </p:nvSpPr>
          <p:spPr>
            <a:xfrm>
              <a:off x="5082800" y="2700425"/>
              <a:ext cx="981600" cy="66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dirty="0">
                  <a:solidFill>
                    <a:schemeClr val="accent1"/>
                  </a:solidFill>
                  <a:latin typeface="+mj-lt"/>
                  <a:ea typeface="Vidaloka"/>
                  <a:cs typeface="Vidaloka"/>
                  <a:sym typeface="Vidaloka"/>
                </a:rPr>
                <a:t>03</a:t>
              </a:r>
              <a:endParaRPr sz="3500" dirty="0">
                <a:solidFill>
                  <a:schemeClr val="accent1"/>
                </a:solidFill>
                <a:latin typeface="+mj-lt"/>
                <a:ea typeface="Vidaloka"/>
                <a:cs typeface="Vidaloka"/>
                <a:sym typeface="Vidaloka"/>
              </a:endParaRPr>
            </a:p>
          </p:txBody>
        </p:sp>
      </p:grpSp>
      <p:sp>
        <p:nvSpPr>
          <p:cNvPr id="494" name="Google Shape;494;p53"/>
          <p:cNvSpPr txBox="1"/>
          <p:nvPr/>
        </p:nvSpPr>
        <p:spPr>
          <a:xfrm>
            <a:off x="3844006" y="1832882"/>
            <a:ext cx="17229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solidFill>
                  <a:schemeClr val="dk1"/>
                </a:solidFill>
                <a:latin typeface="+mj-lt"/>
                <a:ea typeface="Vidaloka"/>
                <a:cs typeface="Vidaloka"/>
                <a:sym typeface="Vidaloka"/>
              </a:rPr>
              <a:t>Thuật toán C.45</a:t>
            </a:r>
            <a:endParaRPr sz="2400" dirty="0">
              <a:solidFill>
                <a:schemeClr val="dk1"/>
              </a:solidFill>
              <a:latin typeface="+mj-lt"/>
              <a:ea typeface="Vidaloka"/>
              <a:cs typeface="Vidaloka"/>
              <a:sym typeface="Vidaloka"/>
            </a:endParaRPr>
          </a:p>
        </p:txBody>
      </p:sp>
      <p:sp>
        <p:nvSpPr>
          <p:cNvPr id="21" name="Google Shape;665;p60">
            <a:extLst>
              <a:ext uri="{FF2B5EF4-FFF2-40B4-BE49-F238E27FC236}">
                <a16:creationId xmlns:a16="http://schemas.microsoft.com/office/drawing/2014/main" id="{7B40A1F7-B928-4867-B926-EA79805F8DF8}"/>
              </a:ext>
            </a:extLst>
          </p:cNvPr>
          <p:cNvSpPr txBox="1">
            <a:spLocks/>
          </p:cNvSpPr>
          <p:nvPr/>
        </p:nvSpPr>
        <p:spPr>
          <a:xfrm>
            <a:off x="411969" y="460026"/>
            <a:ext cx="77175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Vidaloka"/>
              <a:buNone/>
              <a:defRPr sz="3000" b="0" i="0" u="none" strike="noStrike" cap="none">
                <a:solidFill>
                  <a:schemeClr val="dk1"/>
                </a:solidFill>
                <a:latin typeface="Vidaloka"/>
                <a:ea typeface="Vidaloka"/>
                <a:cs typeface="Vidaloka"/>
                <a:sym typeface="Vidaloka"/>
              </a:defRPr>
            </a:lvl1pPr>
            <a:lvl2pPr marR="0" lvl="1"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9pPr>
          </a:lstStyle>
          <a:p>
            <a:r>
              <a:rPr lang="en-US" b="1" dirty="0" err="1">
                <a:latin typeface="+mj-lt"/>
              </a:rPr>
              <a:t>Thuật</a:t>
            </a:r>
            <a:r>
              <a:rPr lang="en-US" b="1" dirty="0">
                <a:latin typeface="+mj-lt"/>
              </a:rPr>
              <a:t> </a:t>
            </a:r>
            <a:r>
              <a:rPr lang="en-US" b="1" dirty="0" err="1">
                <a:latin typeface="+mj-lt"/>
              </a:rPr>
              <a:t>toán</a:t>
            </a:r>
            <a:r>
              <a:rPr lang="en-US" b="1" dirty="0">
                <a:latin typeface="+mj-lt"/>
              </a:rPr>
              <a:t> </a:t>
            </a:r>
            <a:r>
              <a:rPr lang="en-US" b="1" dirty="0" err="1">
                <a:latin typeface="+mj-lt"/>
              </a:rPr>
              <a:t>mô</a:t>
            </a:r>
            <a:r>
              <a:rPr lang="en-US" b="1" dirty="0">
                <a:latin typeface="+mj-lt"/>
              </a:rPr>
              <a:t> </a:t>
            </a:r>
            <a:r>
              <a:rPr lang="en-US" b="1" dirty="0" err="1">
                <a:latin typeface="+mj-lt"/>
              </a:rPr>
              <a:t>hình</a:t>
            </a:r>
            <a:br>
              <a:rPr lang="en-US" b="1" dirty="0">
                <a:latin typeface="+mj-lt"/>
              </a:rPr>
            </a:br>
            <a:endParaRPr lang="en-US" b="1" dirty="0">
              <a:latin typeface="+mj-lt"/>
            </a:endParaRPr>
          </a:p>
        </p:txBody>
      </p:sp>
      <p:sp>
        <p:nvSpPr>
          <p:cNvPr id="2" name="Slide Number Placeholder 1">
            <a:extLst>
              <a:ext uri="{FF2B5EF4-FFF2-40B4-BE49-F238E27FC236}">
                <a16:creationId xmlns:a16="http://schemas.microsoft.com/office/drawing/2014/main" id="{208CB73C-EFEF-4626-AEB3-EC508E7DE527}"/>
              </a:ext>
            </a:extLst>
          </p:cNvPr>
          <p:cNvSpPr>
            <a:spLocks noGrp="1"/>
          </p:cNvSpPr>
          <p:nvPr>
            <p:ph type="sldNum" sz="quarter" idx="10"/>
          </p:nvPr>
        </p:nvSpPr>
        <p:spPr/>
        <p:txBody>
          <a:bodyPr/>
          <a:lstStyle/>
          <a:p>
            <a:fld id="{D50E1D8B-DAD9-4457-9BB2-85013C3633ED}" type="slidenum">
              <a:rPr lang="vi-VN" smtClean="0"/>
              <a:t>58</a:t>
            </a:fld>
            <a:endParaRPr lang="vi-VN"/>
          </a:p>
        </p:txBody>
      </p:sp>
    </p:spTree>
    <p:extLst>
      <p:ext uri="{BB962C8B-B14F-4D97-AF65-F5344CB8AC3E}">
        <p14:creationId xmlns:p14="http://schemas.microsoft.com/office/powerpoint/2010/main" val="80967720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665;p60">
            <a:extLst>
              <a:ext uri="{FF2B5EF4-FFF2-40B4-BE49-F238E27FC236}">
                <a16:creationId xmlns:a16="http://schemas.microsoft.com/office/drawing/2014/main" id="{A0A18B62-F1A2-4D70-AA18-986550C65DE8}"/>
              </a:ext>
            </a:extLst>
          </p:cNvPr>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latin typeface="+mj-lt"/>
              </a:rPr>
              <a:t>Ưu</a:t>
            </a:r>
            <a:r>
              <a:rPr lang="en-US" dirty="0">
                <a:latin typeface="+mj-lt"/>
              </a:rPr>
              <a:t> </a:t>
            </a:r>
            <a:r>
              <a:rPr lang="en-US" dirty="0" err="1">
                <a:latin typeface="+mj-lt"/>
              </a:rPr>
              <a:t>điểm</a:t>
            </a:r>
            <a:endParaRPr dirty="0">
              <a:latin typeface="+mj-lt"/>
            </a:endParaRPr>
          </a:p>
        </p:txBody>
      </p:sp>
      <p:sp>
        <p:nvSpPr>
          <p:cNvPr id="5" name="TextBox 4">
            <a:extLst>
              <a:ext uri="{FF2B5EF4-FFF2-40B4-BE49-F238E27FC236}">
                <a16:creationId xmlns:a16="http://schemas.microsoft.com/office/drawing/2014/main" id="{F6874ABB-1719-4A22-9A1B-72FB3C2F6BF8}"/>
              </a:ext>
            </a:extLst>
          </p:cNvPr>
          <p:cNvSpPr txBox="1"/>
          <p:nvPr/>
        </p:nvSpPr>
        <p:spPr>
          <a:xfrm>
            <a:off x="583415" y="1354537"/>
            <a:ext cx="8262873" cy="3046988"/>
          </a:xfrm>
          <a:prstGeom prst="rect">
            <a:avLst/>
          </a:prstGeom>
          <a:noFill/>
        </p:spPr>
        <p:txBody>
          <a:bodyPr wrap="square">
            <a:spAutoFit/>
          </a:bodyPr>
          <a:lstStyle/>
          <a:p>
            <a:pPr marL="342900" indent="-342900">
              <a:buFont typeface="Arial" panose="020B0604020202020204" pitchFamily="34" charset="0"/>
              <a:buChar char="•"/>
            </a:pPr>
            <a:r>
              <a:rPr lang="en-US" sz="2400" dirty="0" err="1">
                <a:solidFill>
                  <a:srgbClr val="000000"/>
                </a:solidFill>
                <a:effectLst/>
                <a:latin typeface="+mj-lt"/>
                <a:ea typeface="SimSun" panose="02010600030101010101" pitchFamily="2" charset="-122"/>
              </a:rPr>
              <a:t>Thuật</a:t>
            </a:r>
            <a:r>
              <a:rPr lang="en-US" sz="2400" dirty="0">
                <a:solidFill>
                  <a:srgbClr val="000000"/>
                </a:solidFill>
                <a:effectLst/>
                <a:latin typeface="+mj-lt"/>
                <a:ea typeface="SimSun" panose="02010600030101010101" pitchFamily="2" charset="-122"/>
              </a:rPr>
              <a:t> </a:t>
            </a:r>
            <a:r>
              <a:rPr lang="en-US" sz="2400" dirty="0" err="1">
                <a:solidFill>
                  <a:srgbClr val="000000"/>
                </a:solidFill>
                <a:effectLst/>
                <a:latin typeface="+mj-lt"/>
                <a:ea typeface="SimSun" panose="02010600030101010101" pitchFamily="2" charset="-122"/>
              </a:rPr>
              <a:t>toán</a:t>
            </a:r>
            <a:r>
              <a:rPr lang="en-US" sz="2400" dirty="0">
                <a:solidFill>
                  <a:srgbClr val="000000"/>
                </a:solidFill>
                <a:effectLst/>
                <a:latin typeface="+mj-lt"/>
                <a:ea typeface="SimSun" panose="02010600030101010101" pitchFamily="2" charset="-122"/>
              </a:rPr>
              <a:t> Decision Tree </a:t>
            </a:r>
            <a:r>
              <a:rPr lang="en-US" sz="2400" dirty="0" err="1">
                <a:solidFill>
                  <a:srgbClr val="000000"/>
                </a:solidFill>
                <a:effectLst/>
                <a:latin typeface="+mj-lt"/>
                <a:ea typeface="SimSun" panose="02010600030101010101" pitchFamily="2" charset="-122"/>
              </a:rPr>
              <a:t>đơn</a:t>
            </a:r>
            <a:r>
              <a:rPr lang="en-US" sz="2400" dirty="0">
                <a:solidFill>
                  <a:srgbClr val="000000"/>
                </a:solidFill>
                <a:effectLst/>
                <a:latin typeface="+mj-lt"/>
                <a:ea typeface="SimSun" panose="02010600030101010101" pitchFamily="2" charset="-122"/>
              </a:rPr>
              <a:t> </a:t>
            </a:r>
            <a:r>
              <a:rPr lang="en-US" sz="2400" dirty="0" err="1">
                <a:solidFill>
                  <a:srgbClr val="000000"/>
                </a:solidFill>
                <a:effectLst/>
                <a:latin typeface="+mj-lt"/>
                <a:ea typeface="SimSun" panose="02010600030101010101" pitchFamily="2" charset="-122"/>
              </a:rPr>
              <a:t>giản</a:t>
            </a:r>
            <a:r>
              <a:rPr lang="en-US" sz="2400" dirty="0">
                <a:solidFill>
                  <a:srgbClr val="000000"/>
                </a:solidFill>
                <a:effectLst/>
                <a:latin typeface="+mj-lt"/>
                <a:ea typeface="SimSun" panose="02010600030101010101" pitchFamily="2" charset="-122"/>
              </a:rPr>
              <a:t>, </a:t>
            </a:r>
            <a:r>
              <a:rPr lang="en-US" sz="2400" dirty="0" err="1">
                <a:solidFill>
                  <a:srgbClr val="000000"/>
                </a:solidFill>
                <a:effectLst/>
                <a:latin typeface="+mj-lt"/>
                <a:ea typeface="SimSun" panose="02010600030101010101" pitchFamily="2" charset="-122"/>
              </a:rPr>
              <a:t>trực</a:t>
            </a:r>
            <a:r>
              <a:rPr lang="en-US" sz="2400" dirty="0">
                <a:solidFill>
                  <a:srgbClr val="000000"/>
                </a:solidFill>
                <a:effectLst/>
                <a:latin typeface="+mj-lt"/>
                <a:ea typeface="SimSun" panose="02010600030101010101" pitchFamily="2" charset="-122"/>
              </a:rPr>
              <a:t> </a:t>
            </a:r>
            <a:r>
              <a:rPr lang="en-US" sz="2400" dirty="0" err="1">
                <a:solidFill>
                  <a:srgbClr val="000000"/>
                </a:solidFill>
                <a:effectLst/>
                <a:latin typeface="+mj-lt"/>
                <a:ea typeface="SimSun" panose="02010600030101010101" pitchFamily="2" charset="-122"/>
              </a:rPr>
              <a:t>quan</a:t>
            </a:r>
            <a:r>
              <a:rPr lang="en-US" sz="2400" dirty="0">
                <a:solidFill>
                  <a:srgbClr val="000000"/>
                </a:solidFill>
                <a:effectLst/>
                <a:latin typeface="+mj-lt"/>
                <a:ea typeface="SimSun" panose="02010600030101010101" pitchFamily="2" charset="-122"/>
              </a:rPr>
              <a:t>, </a:t>
            </a:r>
            <a:r>
              <a:rPr lang="en-US" sz="2400" dirty="0" err="1">
                <a:solidFill>
                  <a:srgbClr val="000000"/>
                </a:solidFill>
                <a:effectLst/>
                <a:latin typeface="+mj-lt"/>
                <a:ea typeface="SimSun" panose="02010600030101010101" pitchFamily="2" charset="-122"/>
              </a:rPr>
              <a:t>không</a:t>
            </a:r>
            <a:r>
              <a:rPr lang="en-US" sz="2400" dirty="0">
                <a:solidFill>
                  <a:srgbClr val="000000"/>
                </a:solidFill>
                <a:effectLst/>
                <a:latin typeface="+mj-lt"/>
                <a:ea typeface="SimSun" panose="02010600030101010101" pitchFamily="2" charset="-122"/>
              </a:rPr>
              <a:t> </a:t>
            </a:r>
            <a:r>
              <a:rPr lang="en-US" sz="2400" dirty="0" err="1">
                <a:solidFill>
                  <a:srgbClr val="000000"/>
                </a:solidFill>
                <a:effectLst/>
                <a:latin typeface="+mj-lt"/>
                <a:ea typeface="SimSun" panose="02010600030101010101" pitchFamily="2" charset="-122"/>
              </a:rPr>
              <a:t>quá</a:t>
            </a:r>
            <a:r>
              <a:rPr lang="en-US" sz="2400" dirty="0">
                <a:solidFill>
                  <a:srgbClr val="000000"/>
                </a:solidFill>
                <a:effectLst/>
                <a:latin typeface="+mj-lt"/>
                <a:ea typeface="SimSun" panose="02010600030101010101" pitchFamily="2" charset="-122"/>
              </a:rPr>
              <a:t> </a:t>
            </a:r>
            <a:r>
              <a:rPr lang="en-US" sz="2400" dirty="0" err="1">
                <a:solidFill>
                  <a:srgbClr val="000000"/>
                </a:solidFill>
                <a:effectLst/>
                <a:latin typeface="+mj-lt"/>
                <a:ea typeface="SimSun" panose="02010600030101010101" pitchFamily="2" charset="-122"/>
              </a:rPr>
              <a:t>phức</a:t>
            </a:r>
            <a:r>
              <a:rPr lang="en-US" sz="2400" dirty="0">
                <a:solidFill>
                  <a:srgbClr val="000000"/>
                </a:solidFill>
                <a:effectLst/>
                <a:latin typeface="+mj-lt"/>
                <a:ea typeface="SimSun" panose="02010600030101010101" pitchFamily="2" charset="-122"/>
              </a:rPr>
              <a:t> </a:t>
            </a:r>
            <a:r>
              <a:rPr lang="en-US" sz="2400" dirty="0" err="1">
                <a:solidFill>
                  <a:srgbClr val="000000"/>
                </a:solidFill>
                <a:effectLst/>
                <a:latin typeface="+mj-lt"/>
                <a:ea typeface="SimSun" panose="02010600030101010101" pitchFamily="2" charset="-122"/>
              </a:rPr>
              <a:t>tạp</a:t>
            </a:r>
            <a:r>
              <a:rPr lang="en-US" sz="2400" dirty="0">
                <a:solidFill>
                  <a:srgbClr val="000000"/>
                </a:solidFill>
                <a:effectLst/>
                <a:latin typeface="+mj-lt"/>
                <a:ea typeface="SimSun" panose="02010600030101010101" pitchFamily="2" charset="-122"/>
              </a:rPr>
              <a:t> </a:t>
            </a:r>
            <a:r>
              <a:rPr lang="en-US" sz="2400" dirty="0" err="1">
                <a:solidFill>
                  <a:srgbClr val="000000"/>
                </a:solidFill>
                <a:effectLst/>
                <a:latin typeface="+mj-lt"/>
                <a:ea typeface="SimSun" panose="02010600030101010101" pitchFamily="2" charset="-122"/>
              </a:rPr>
              <a:t>để</a:t>
            </a:r>
            <a:r>
              <a:rPr lang="en-US" sz="2400" dirty="0">
                <a:solidFill>
                  <a:srgbClr val="000000"/>
                </a:solidFill>
                <a:effectLst/>
                <a:latin typeface="+mj-lt"/>
                <a:ea typeface="SimSun" panose="02010600030101010101" pitchFamily="2" charset="-122"/>
              </a:rPr>
              <a:t> </a:t>
            </a:r>
            <a:r>
              <a:rPr lang="en-US" sz="2400" dirty="0" err="1">
                <a:solidFill>
                  <a:srgbClr val="000000"/>
                </a:solidFill>
                <a:effectLst/>
                <a:latin typeface="+mj-lt"/>
                <a:ea typeface="SimSun" panose="02010600030101010101" pitchFamily="2" charset="-122"/>
              </a:rPr>
              <a:t>hiểu</a:t>
            </a:r>
            <a:r>
              <a:rPr lang="en-US" sz="2400" dirty="0">
                <a:solidFill>
                  <a:srgbClr val="000000"/>
                </a:solidFill>
                <a:effectLst/>
                <a:latin typeface="+mj-lt"/>
                <a:ea typeface="SimSun" panose="02010600030101010101" pitchFamily="2" charset="-122"/>
              </a:rPr>
              <a:t> </a:t>
            </a:r>
            <a:r>
              <a:rPr lang="en-US" sz="2400" dirty="0" err="1">
                <a:solidFill>
                  <a:srgbClr val="000000"/>
                </a:solidFill>
                <a:effectLst/>
                <a:latin typeface="+mj-lt"/>
                <a:ea typeface="SimSun" panose="02010600030101010101" pitchFamily="2" charset="-122"/>
              </a:rPr>
              <a:t>ngay</a:t>
            </a:r>
            <a:r>
              <a:rPr lang="en-US" sz="2400" dirty="0">
                <a:solidFill>
                  <a:srgbClr val="000000"/>
                </a:solidFill>
                <a:effectLst/>
                <a:latin typeface="+mj-lt"/>
                <a:ea typeface="SimSun" panose="02010600030101010101" pitchFamily="2" charset="-122"/>
              </a:rPr>
              <a:t> </a:t>
            </a:r>
            <a:r>
              <a:rPr lang="en-US" sz="2400" dirty="0" err="1">
                <a:solidFill>
                  <a:srgbClr val="000000"/>
                </a:solidFill>
                <a:effectLst/>
                <a:latin typeface="+mj-lt"/>
                <a:ea typeface="SimSun" panose="02010600030101010101" pitchFamily="2" charset="-122"/>
              </a:rPr>
              <a:t>lần</a:t>
            </a:r>
            <a:r>
              <a:rPr lang="en-US" sz="2400" dirty="0">
                <a:solidFill>
                  <a:srgbClr val="000000"/>
                </a:solidFill>
                <a:effectLst/>
                <a:latin typeface="+mj-lt"/>
                <a:ea typeface="SimSun" panose="02010600030101010101" pitchFamily="2" charset="-122"/>
              </a:rPr>
              <a:t> </a:t>
            </a:r>
            <a:r>
              <a:rPr lang="en-US" sz="2400" dirty="0" err="1">
                <a:solidFill>
                  <a:srgbClr val="000000"/>
                </a:solidFill>
                <a:effectLst/>
                <a:latin typeface="+mj-lt"/>
                <a:ea typeface="SimSun" panose="02010600030101010101" pitchFamily="2" charset="-122"/>
              </a:rPr>
              <a:t>đầu</a:t>
            </a:r>
            <a:r>
              <a:rPr lang="en-US" sz="2400" dirty="0">
                <a:solidFill>
                  <a:srgbClr val="000000"/>
                </a:solidFill>
                <a:effectLst/>
                <a:latin typeface="+mj-lt"/>
                <a:ea typeface="SimSun" panose="02010600030101010101" pitchFamily="2" charset="-122"/>
              </a:rPr>
              <a:t> </a:t>
            </a:r>
            <a:r>
              <a:rPr lang="en-US" sz="2400" dirty="0" err="1">
                <a:solidFill>
                  <a:srgbClr val="000000"/>
                </a:solidFill>
                <a:effectLst/>
                <a:latin typeface="+mj-lt"/>
                <a:ea typeface="SimSun" panose="02010600030101010101" pitchFamily="2" charset="-122"/>
              </a:rPr>
              <a:t>tiên</a:t>
            </a:r>
            <a:r>
              <a:rPr lang="en-US" sz="2400" dirty="0">
                <a:solidFill>
                  <a:srgbClr val="000000"/>
                </a:solidFill>
                <a:effectLst/>
                <a:latin typeface="+mj-lt"/>
                <a:ea typeface="SimSun" panose="02010600030101010101" pitchFamily="2" charset="-122"/>
              </a:rPr>
              <a:t>. </a:t>
            </a:r>
          </a:p>
          <a:p>
            <a:pPr marL="342900" indent="-342900">
              <a:buFont typeface="Arial" panose="020B0604020202020204" pitchFamily="34" charset="0"/>
              <a:buChar char="•"/>
            </a:pPr>
            <a:r>
              <a:rPr lang="en-US" sz="2400" dirty="0" err="1">
                <a:latin typeface="+mj-lt"/>
                <a:ea typeface="SimSun" panose="02010600030101010101" pitchFamily="2" charset="-122"/>
              </a:rPr>
              <a:t>C</a:t>
            </a:r>
            <a:r>
              <a:rPr lang="en-US" sz="2400" dirty="0" err="1">
                <a:solidFill>
                  <a:srgbClr val="000000"/>
                </a:solidFill>
                <a:effectLst/>
                <a:latin typeface="+mj-lt"/>
                <a:ea typeface="SimSun" panose="02010600030101010101" pitchFamily="2" charset="-122"/>
              </a:rPr>
              <a:t>ó</a:t>
            </a:r>
            <a:r>
              <a:rPr lang="en-US" sz="2400" dirty="0">
                <a:solidFill>
                  <a:srgbClr val="000000"/>
                </a:solidFill>
                <a:effectLst/>
                <a:latin typeface="+mj-lt"/>
                <a:ea typeface="SimSun" panose="02010600030101010101" pitchFamily="2" charset="-122"/>
              </a:rPr>
              <a:t> </a:t>
            </a:r>
            <a:r>
              <a:rPr lang="en-US" sz="2400" dirty="0" err="1">
                <a:solidFill>
                  <a:srgbClr val="000000"/>
                </a:solidFill>
                <a:effectLst/>
                <a:latin typeface="+mj-lt"/>
                <a:ea typeface="SimSun" panose="02010600030101010101" pitchFamily="2" charset="-122"/>
              </a:rPr>
              <a:t>khả</a:t>
            </a:r>
            <a:r>
              <a:rPr lang="en-US" sz="2400" dirty="0">
                <a:solidFill>
                  <a:srgbClr val="000000"/>
                </a:solidFill>
                <a:effectLst/>
                <a:latin typeface="+mj-lt"/>
                <a:ea typeface="SimSun" panose="02010600030101010101" pitchFamily="2" charset="-122"/>
              </a:rPr>
              <a:t> </a:t>
            </a:r>
            <a:r>
              <a:rPr lang="en-US" sz="2400" dirty="0" err="1">
                <a:solidFill>
                  <a:srgbClr val="000000"/>
                </a:solidFill>
                <a:effectLst/>
                <a:latin typeface="+mj-lt"/>
                <a:ea typeface="SimSun" panose="02010600030101010101" pitchFamily="2" charset="-122"/>
              </a:rPr>
              <a:t>năng</a:t>
            </a:r>
            <a:r>
              <a:rPr lang="en-US" sz="2400" dirty="0">
                <a:solidFill>
                  <a:srgbClr val="000000"/>
                </a:solidFill>
                <a:effectLst/>
                <a:latin typeface="+mj-lt"/>
                <a:ea typeface="SimSun" panose="02010600030101010101" pitchFamily="2" charset="-122"/>
              </a:rPr>
              <a:t> </a:t>
            </a:r>
            <a:r>
              <a:rPr lang="en-US" sz="2400" dirty="0" err="1">
                <a:solidFill>
                  <a:srgbClr val="000000"/>
                </a:solidFill>
                <a:effectLst/>
                <a:latin typeface="+mj-lt"/>
                <a:ea typeface="SimSun" panose="02010600030101010101" pitchFamily="2" charset="-122"/>
              </a:rPr>
              <a:t>xử</a:t>
            </a:r>
            <a:r>
              <a:rPr lang="en-US" sz="2400" dirty="0">
                <a:solidFill>
                  <a:srgbClr val="000000"/>
                </a:solidFill>
                <a:effectLst/>
                <a:latin typeface="+mj-lt"/>
                <a:ea typeface="SimSun" panose="02010600030101010101" pitchFamily="2" charset="-122"/>
              </a:rPr>
              <a:t> </a:t>
            </a:r>
            <a:r>
              <a:rPr lang="en-US" sz="2400" dirty="0" err="1">
                <a:solidFill>
                  <a:srgbClr val="000000"/>
                </a:solidFill>
                <a:effectLst/>
                <a:latin typeface="+mj-lt"/>
                <a:ea typeface="SimSun" panose="02010600030101010101" pitchFamily="2" charset="-122"/>
              </a:rPr>
              <a:t>lý</a:t>
            </a:r>
            <a:r>
              <a:rPr lang="en-US" sz="2400" dirty="0">
                <a:solidFill>
                  <a:srgbClr val="000000"/>
                </a:solidFill>
                <a:effectLst/>
                <a:latin typeface="+mj-lt"/>
                <a:ea typeface="SimSun" panose="02010600030101010101" pitchFamily="2" charset="-122"/>
              </a:rPr>
              <a:t> </a:t>
            </a:r>
            <a:r>
              <a:rPr lang="en-US" sz="2400" dirty="0" err="1">
                <a:solidFill>
                  <a:srgbClr val="000000"/>
                </a:solidFill>
                <a:effectLst/>
                <a:latin typeface="+mj-lt"/>
                <a:ea typeface="SimSun" panose="02010600030101010101" pitchFamily="2" charset="-122"/>
              </a:rPr>
              <a:t>dữ</a:t>
            </a:r>
            <a:r>
              <a:rPr lang="en-US" sz="2400" dirty="0">
                <a:solidFill>
                  <a:srgbClr val="000000"/>
                </a:solidFill>
                <a:effectLst/>
                <a:latin typeface="+mj-lt"/>
                <a:ea typeface="SimSun" panose="02010600030101010101" pitchFamily="2" charset="-122"/>
              </a:rPr>
              <a:t> </a:t>
            </a:r>
            <a:r>
              <a:rPr lang="en-US" sz="2400" dirty="0" err="1">
                <a:solidFill>
                  <a:srgbClr val="000000"/>
                </a:solidFill>
                <a:effectLst/>
                <a:latin typeface="+mj-lt"/>
                <a:ea typeface="SimSun" panose="02010600030101010101" pitchFamily="2" charset="-122"/>
              </a:rPr>
              <a:t>liệu</a:t>
            </a:r>
            <a:r>
              <a:rPr lang="en-US" sz="2400" dirty="0">
                <a:solidFill>
                  <a:srgbClr val="000000"/>
                </a:solidFill>
                <a:effectLst/>
                <a:latin typeface="+mj-lt"/>
                <a:ea typeface="SimSun" panose="02010600030101010101" pitchFamily="2" charset="-122"/>
              </a:rPr>
              <a:t> </a:t>
            </a:r>
            <a:r>
              <a:rPr lang="en-US" sz="2400" dirty="0" err="1">
                <a:solidFill>
                  <a:srgbClr val="000000"/>
                </a:solidFill>
                <a:effectLst/>
                <a:latin typeface="+mj-lt"/>
                <a:ea typeface="SimSun" panose="02010600030101010101" pitchFamily="2" charset="-122"/>
              </a:rPr>
              <a:t>bị</a:t>
            </a:r>
            <a:r>
              <a:rPr lang="en-US" sz="2400" dirty="0">
                <a:solidFill>
                  <a:srgbClr val="000000"/>
                </a:solidFill>
                <a:effectLst/>
                <a:latin typeface="+mj-lt"/>
                <a:ea typeface="SimSun" panose="02010600030101010101" pitchFamily="2" charset="-122"/>
              </a:rPr>
              <a:t> </a:t>
            </a:r>
            <a:r>
              <a:rPr lang="en-US" sz="2400" dirty="0" err="1">
                <a:solidFill>
                  <a:srgbClr val="000000"/>
                </a:solidFill>
                <a:effectLst/>
                <a:latin typeface="+mj-lt"/>
                <a:ea typeface="SimSun" panose="02010600030101010101" pitchFamily="2" charset="-122"/>
              </a:rPr>
              <a:t>trống</a:t>
            </a:r>
            <a:r>
              <a:rPr lang="en-US" sz="2400" dirty="0">
                <a:solidFill>
                  <a:srgbClr val="000000"/>
                </a:solidFill>
                <a:effectLst/>
                <a:latin typeface="+mj-lt"/>
                <a:ea typeface="SimSun" panose="02010600030101010101" pitchFamily="2" charset="-122"/>
              </a:rPr>
              <a:t> </a:t>
            </a:r>
            <a:r>
              <a:rPr lang="en-US" sz="2400" dirty="0" err="1">
                <a:solidFill>
                  <a:srgbClr val="000000"/>
                </a:solidFill>
                <a:effectLst/>
                <a:latin typeface="+mj-lt"/>
                <a:ea typeface="SimSun" panose="02010600030101010101" pitchFamily="2" charset="-122"/>
              </a:rPr>
              <a:t>và</a:t>
            </a:r>
            <a:r>
              <a:rPr lang="en-US" sz="2400" dirty="0">
                <a:solidFill>
                  <a:srgbClr val="000000"/>
                </a:solidFill>
                <a:effectLst/>
                <a:latin typeface="+mj-lt"/>
                <a:ea typeface="SimSun" panose="02010600030101010101" pitchFamily="2" charset="-122"/>
              </a:rPr>
              <a:t> </a:t>
            </a:r>
            <a:r>
              <a:rPr lang="en-US" sz="2400" dirty="0" err="1">
                <a:solidFill>
                  <a:srgbClr val="000000"/>
                </a:solidFill>
                <a:effectLst/>
                <a:latin typeface="+mj-lt"/>
                <a:ea typeface="SimSun" panose="02010600030101010101" pitchFamily="2" charset="-122"/>
              </a:rPr>
              <a:t>dữ</a:t>
            </a:r>
            <a:r>
              <a:rPr lang="en-US" sz="2400" dirty="0">
                <a:solidFill>
                  <a:srgbClr val="000000"/>
                </a:solidFill>
                <a:effectLst/>
                <a:latin typeface="+mj-lt"/>
                <a:ea typeface="SimSun" panose="02010600030101010101" pitchFamily="2" charset="-122"/>
              </a:rPr>
              <a:t> </a:t>
            </a:r>
            <a:r>
              <a:rPr lang="en-US" sz="2400" dirty="0" err="1">
                <a:solidFill>
                  <a:srgbClr val="000000"/>
                </a:solidFill>
                <a:effectLst/>
                <a:latin typeface="+mj-lt"/>
                <a:ea typeface="SimSun" panose="02010600030101010101" pitchFamily="2" charset="-122"/>
              </a:rPr>
              <a:t>liệu</a:t>
            </a:r>
            <a:r>
              <a:rPr lang="en-US" sz="2400" dirty="0">
                <a:solidFill>
                  <a:srgbClr val="000000"/>
                </a:solidFill>
                <a:effectLst/>
                <a:latin typeface="+mj-lt"/>
                <a:ea typeface="SimSun" panose="02010600030101010101" pitchFamily="2" charset="-122"/>
              </a:rPr>
              <a:t> </a:t>
            </a:r>
            <a:r>
              <a:rPr lang="en-US" sz="2400" dirty="0" err="1">
                <a:solidFill>
                  <a:srgbClr val="000000"/>
                </a:solidFill>
                <a:effectLst/>
                <a:latin typeface="+mj-lt"/>
                <a:ea typeface="SimSun" panose="02010600030101010101" pitchFamily="2" charset="-122"/>
              </a:rPr>
              <a:t>bị</a:t>
            </a:r>
            <a:r>
              <a:rPr lang="en-US" sz="2400" dirty="0">
                <a:solidFill>
                  <a:srgbClr val="000000"/>
                </a:solidFill>
                <a:effectLst/>
                <a:latin typeface="+mj-lt"/>
                <a:ea typeface="SimSun" panose="02010600030101010101" pitchFamily="2" charset="-122"/>
              </a:rPr>
              <a:t> </a:t>
            </a:r>
            <a:r>
              <a:rPr lang="en-US" sz="2400" dirty="0" err="1">
                <a:solidFill>
                  <a:srgbClr val="000000"/>
                </a:solidFill>
                <a:effectLst/>
                <a:latin typeface="+mj-lt"/>
                <a:ea typeface="SimSun" panose="02010600030101010101" pitchFamily="2" charset="-122"/>
              </a:rPr>
              <a:t>lỗi</a:t>
            </a:r>
            <a:r>
              <a:rPr lang="en-US" sz="2400" dirty="0">
                <a:solidFill>
                  <a:srgbClr val="000000"/>
                </a:solidFill>
                <a:effectLst/>
                <a:latin typeface="+mj-lt"/>
                <a:ea typeface="SimSun" panose="02010600030101010101" pitchFamily="2" charset="-122"/>
              </a:rPr>
              <a:t> </a:t>
            </a:r>
            <a:r>
              <a:rPr lang="en-US" sz="2400" dirty="0" err="1">
                <a:solidFill>
                  <a:srgbClr val="000000"/>
                </a:solidFill>
                <a:effectLst/>
                <a:latin typeface="+mj-lt"/>
                <a:ea typeface="SimSun" panose="02010600030101010101" pitchFamily="2" charset="-122"/>
              </a:rPr>
              <a:t>mà</a:t>
            </a:r>
            <a:r>
              <a:rPr lang="en-US" sz="2400" dirty="0">
                <a:solidFill>
                  <a:srgbClr val="000000"/>
                </a:solidFill>
                <a:effectLst/>
                <a:latin typeface="+mj-lt"/>
                <a:ea typeface="SimSun" panose="02010600030101010101" pitchFamily="2" charset="-122"/>
              </a:rPr>
              <a:t> </a:t>
            </a:r>
            <a:r>
              <a:rPr lang="en-US" sz="2400" dirty="0" err="1">
                <a:solidFill>
                  <a:srgbClr val="000000"/>
                </a:solidFill>
                <a:effectLst/>
                <a:latin typeface="+mj-lt"/>
                <a:ea typeface="SimSun" panose="02010600030101010101" pitchFamily="2" charset="-122"/>
              </a:rPr>
              <a:t>không</a:t>
            </a:r>
            <a:r>
              <a:rPr lang="en-US" sz="2400" dirty="0">
                <a:solidFill>
                  <a:srgbClr val="000000"/>
                </a:solidFill>
                <a:effectLst/>
                <a:latin typeface="+mj-lt"/>
                <a:ea typeface="SimSun" panose="02010600030101010101" pitchFamily="2" charset="-122"/>
              </a:rPr>
              <a:t> </a:t>
            </a:r>
            <a:r>
              <a:rPr lang="en-US" sz="2400" dirty="0" err="1">
                <a:solidFill>
                  <a:srgbClr val="000000"/>
                </a:solidFill>
                <a:effectLst/>
                <a:latin typeface="+mj-lt"/>
                <a:ea typeface="SimSun" panose="02010600030101010101" pitchFamily="2" charset="-122"/>
              </a:rPr>
              <a:t>cần</a:t>
            </a:r>
            <a:r>
              <a:rPr lang="en-US" sz="2400" dirty="0">
                <a:solidFill>
                  <a:srgbClr val="000000"/>
                </a:solidFill>
                <a:effectLst/>
                <a:latin typeface="+mj-lt"/>
                <a:ea typeface="SimSun" panose="02010600030101010101" pitchFamily="2" charset="-122"/>
              </a:rPr>
              <a:t> </a:t>
            </a:r>
            <a:r>
              <a:rPr lang="en-US" sz="2400" dirty="0" err="1">
                <a:solidFill>
                  <a:srgbClr val="000000"/>
                </a:solidFill>
                <a:effectLst/>
                <a:latin typeface="+mj-lt"/>
                <a:ea typeface="SimSun" panose="02010600030101010101" pitchFamily="2" charset="-122"/>
              </a:rPr>
              <a:t>áp</a:t>
            </a:r>
            <a:r>
              <a:rPr lang="en-US" sz="2400" dirty="0">
                <a:solidFill>
                  <a:srgbClr val="000000"/>
                </a:solidFill>
                <a:effectLst/>
                <a:latin typeface="+mj-lt"/>
                <a:ea typeface="SimSun" panose="02010600030101010101" pitchFamily="2" charset="-122"/>
              </a:rPr>
              <a:t> </a:t>
            </a:r>
            <a:r>
              <a:rPr lang="en-US" sz="2400" dirty="0" err="1">
                <a:solidFill>
                  <a:srgbClr val="000000"/>
                </a:solidFill>
                <a:effectLst/>
                <a:latin typeface="+mj-lt"/>
                <a:ea typeface="SimSun" panose="02010600030101010101" pitchFamily="2" charset="-122"/>
              </a:rPr>
              <a:t>dụng</a:t>
            </a:r>
            <a:r>
              <a:rPr lang="en-US" sz="2400" dirty="0">
                <a:solidFill>
                  <a:srgbClr val="000000"/>
                </a:solidFill>
                <a:effectLst/>
                <a:latin typeface="+mj-lt"/>
                <a:ea typeface="SimSun" panose="02010600030101010101" pitchFamily="2" charset="-122"/>
              </a:rPr>
              <a:t> </a:t>
            </a:r>
            <a:r>
              <a:rPr lang="en-US" sz="2400" dirty="0" err="1">
                <a:solidFill>
                  <a:srgbClr val="000000"/>
                </a:solidFill>
                <a:effectLst/>
                <a:latin typeface="+mj-lt"/>
                <a:ea typeface="SimSun" panose="02010600030101010101" pitchFamily="2" charset="-122"/>
              </a:rPr>
              <a:t>chuẩn</a:t>
            </a:r>
            <a:r>
              <a:rPr lang="en-US" sz="2400" dirty="0">
                <a:solidFill>
                  <a:srgbClr val="000000"/>
                </a:solidFill>
                <a:effectLst/>
                <a:latin typeface="+mj-lt"/>
                <a:ea typeface="SimSun" panose="02010600030101010101" pitchFamily="2" charset="-122"/>
              </a:rPr>
              <a:t> </a:t>
            </a:r>
            <a:r>
              <a:rPr lang="en-US" sz="2400" dirty="0" err="1">
                <a:solidFill>
                  <a:srgbClr val="000000"/>
                </a:solidFill>
                <a:effectLst/>
                <a:latin typeface="+mj-lt"/>
                <a:ea typeface="SimSun" panose="02010600030101010101" pitchFamily="2" charset="-122"/>
              </a:rPr>
              <a:t>hóa</a:t>
            </a:r>
            <a:r>
              <a:rPr lang="en-US" sz="2400" dirty="0">
                <a:solidFill>
                  <a:srgbClr val="000000"/>
                </a:solidFill>
                <a:effectLst/>
                <a:latin typeface="+mj-lt"/>
                <a:ea typeface="SimSun" panose="02010600030101010101" pitchFamily="2" charset="-122"/>
              </a:rPr>
              <a:t> hay </a:t>
            </a:r>
            <a:r>
              <a:rPr lang="en-US" sz="2400" dirty="0" err="1">
                <a:solidFill>
                  <a:srgbClr val="000000"/>
                </a:solidFill>
                <a:effectLst/>
                <a:latin typeface="+mj-lt"/>
                <a:ea typeface="SimSun" panose="02010600030101010101" pitchFamily="2" charset="-122"/>
              </a:rPr>
              <a:t>tạo</a:t>
            </a:r>
            <a:r>
              <a:rPr lang="en-US" sz="2400" dirty="0">
                <a:solidFill>
                  <a:srgbClr val="000000"/>
                </a:solidFill>
                <a:effectLst/>
                <a:latin typeface="+mj-lt"/>
                <a:ea typeface="SimSun" panose="02010600030101010101" pitchFamily="2" charset="-122"/>
              </a:rPr>
              <a:t> </a:t>
            </a:r>
            <a:r>
              <a:rPr lang="en-US" sz="2400" dirty="0" err="1">
                <a:solidFill>
                  <a:srgbClr val="000000"/>
                </a:solidFill>
                <a:effectLst/>
                <a:latin typeface="+mj-lt"/>
                <a:ea typeface="SimSun" panose="02010600030101010101" pitchFamily="2" charset="-122"/>
              </a:rPr>
              <a:t>biến</a:t>
            </a:r>
            <a:r>
              <a:rPr lang="en-US" sz="2400" dirty="0">
                <a:solidFill>
                  <a:srgbClr val="000000"/>
                </a:solidFill>
                <a:effectLst/>
                <a:latin typeface="+mj-lt"/>
                <a:ea typeface="SimSun" panose="02010600030101010101" pitchFamily="2" charset="-122"/>
              </a:rPr>
              <a:t> </a:t>
            </a:r>
            <a:r>
              <a:rPr lang="en-US" sz="2400" dirty="0" err="1">
                <a:solidFill>
                  <a:srgbClr val="000000"/>
                </a:solidFill>
                <a:effectLst/>
                <a:latin typeface="+mj-lt"/>
                <a:ea typeface="SimSun" panose="02010600030101010101" pitchFamily="2" charset="-122"/>
              </a:rPr>
              <a:t>giả</a:t>
            </a:r>
            <a:endParaRPr lang="en-US" sz="2400" dirty="0">
              <a:solidFill>
                <a:srgbClr val="000000"/>
              </a:solidFill>
              <a:effectLst/>
              <a:latin typeface="+mj-lt"/>
              <a:ea typeface="SimSun" panose="02010600030101010101" pitchFamily="2" charset="-122"/>
            </a:endParaRPr>
          </a:p>
          <a:p>
            <a:pPr marL="342900" indent="-342900">
              <a:buFont typeface="Arial" panose="020B0604020202020204" pitchFamily="34" charset="0"/>
              <a:buChar char="•"/>
            </a:pPr>
            <a:r>
              <a:rPr lang="en-US" sz="2400" dirty="0" err="1">
                <a:solidFill>
                  <a:srgbClr val="000000"/>
                </a:solidFill>
                <a:effectLst/>
                <a:latin typeface="+mj-lt"/>
                <a:ea typeface="SimSun" panose="02010600030101010101" pitchFamily="2" charset="-122"/>
              </a:rPr>
              <a:t>Mang</a:t>
            </a:r>
            <a:r>
              <a:rPr lang="en-US" sz="2400" dirty="0">
                <a:solidFill>
                  <a:srgbClr val="000000"/>
                </a:solidFill>
                <a:effectLst/>
                <a:latin typeface="+mj-lt"/>
                <a:ea typeface="SimSun" panose="02010600030101010101" pitchFamily="2" charset="-122"/>
              </a:rPr>
              <a:t> </a:t>
            </a:r>
            <a:r>
              <a:rPr lang="en-US" sz="2400" dirty="0" err="1">
                <a:solidFill>
                  <a:srgbClr val="000000"/>
                </a:solidFill>
                <a:effectLst/>
                <a:latin typeface="+mj-lt"/>
                <a:ea typeface="SimSun" panose="02010600030101010101" pitchFamily="2" charset="-122"/>
              </a:rPr>
              <a:t>lại</a:t>
            </a:r>
            <a:r>
              <a:rPr lang="en-US" sz="2400" dirty="0">
                <a:solidFill>
                  <a:srgbClr val="000000"/>
                </a:solidFill>
                <a:effectLst/>
                <a:latin typeface="+mj-lt"/>
                <a:ea typeface="SimSun" panose="02010600030101010101" pitchFamily="2" charset="-122"/>
              </a:rPr>
              <a:t> </a:t>
            </a:r>
            <a:r>
              <a:rPr lang="en-US" sz="2400" dirty="0" err="1">
                <a:solidFill>
                  <a:srgbClr val="000000"/>
                </a:solidFill>
                <a:effectLst/>
                <a:latin typeface="+mj-lt"/>
                <a:ea typeface="SimSun" panose="02010600030101010101" pitchFamily="2" charset="-122"/>
              </a:rPr>
              <a:t>kết</a:t>
            </a:r>
            <a:r>
              <a:rPr lang="en-US" sz="2400" dirty="0">
                <a:solidFill>
                  <a:srgbClr val="000000"/>
                </a:solidFill>
                <a:effectLst/>
                <a:latin typeface="+mj-lt"/>
                <a:ea typeface="SimSun" panose="02010600030101010101" pitchFamily="2" charset="-122"/>
              </a:rPr>
              <a:t> </a:t>
            </a:r>
            <a:r>
              <a:rPr lang="en-US" sz="2400" dirty="0" err="1">
                <a:solidFill>
                  <a:srgbClr val="000000"/>
                </a:solidFill>
                <a:effectLst/>
                <a:latin typeface="+mj-lt"/>
                <a:ea typeface="SimSun" panose="02010600030101010101" pitchFamily="2" charset="-122"/>
              </a:rPr>
              <a:t>quả</a:t>
            </a:r>
            <a:r>
              <a:rPr lang="en-US" sz="2400" dirty="0">
                <a:solidFill>
                  <a:srgbClr val="000000"/>
                </a:solidFill>
                <a:effectLst/>
                <a:latin typeface="+mj-lt"/>
                <a:ea typeface="SimSun" panose="02010600030101010101" pitchFamily="2" charset="-122"/>
              </a:rPr>
              <a:t> </a:t>
            </a:r>
            <a:r>
              <a:rPr lang="en-US" sz="2400" dirty="0" err="1">
                <a:solidFill>
                  <a:srgbClr val="000000"/>
                </a:solidFill>
                <a:effectLst/>
                <a:latin typeface="+mj-lt"/>
                <a:ea typeface="SimSun" panose="02010600030101010101" pitchFamily="2" charset="-122"/>
              </a:rPr>
              <a:t>dự</a:t>
            </a:r>
            <a:r>
              <a:rPr lang="en-US" sz="2400" dirty="0">
                <a:solidFill>
                  <a:srgbClr val="000000"/>
                </a:solidFill>
                <a:effectLst/>
                <a:latin typeface="+mj-lt"/>
                <a:ea typeface="SimSun" panose="02010600030101010101" pitchFamily="2" charset="-122"/>
              </a:rPr>
              <a:t> </a:t>
            </a:r>
            <a:r>
              <a:rPr lang="en-US" sz="2400" dirty="0" err="1">
                <a:solidFill>
                  <a:srgbClr val="000000"/>
                </a:solidFill>
                <a:effectLst/>
                <a:latin typeface="+mj-lt"/>
                <a:ea typeface="SimSun" panose="02010600030101010101" pitchFamily="2" charset="-122"/>
              </a:rPr>
              <a:t>báo</a:t>
            </a:r>
            <a:r>
              <a:rPr lang="en-US" sz="2400" dirty="0">
                <a:solidFill>
                  <a:srgbClr val="000000"/>
                </a:solidFill>
                <a:effectLst/>
                <a:latin typeface="+mj-lt"/>
                <a:ea typeface="SimSun" panose="02010600030101010101" pitchFamily="2" charset="-122"/>
              </a:rPr>
              <a:t> </a:t>
            </a:r>
            <a:r>
              <a:rPr lang="en-US" sz="2400" dirty="0" err="1">
                <a:solidFill>
                  <a:srgbClr val="000000"/>
                </a:solidFill>
                <a:effectLst/>
                <a:latin typeface="+mj-lt"/>
                <a:ea typeface="SimSun" panose="02010600030101010101" pitchFamily="2" charset="-122"/>
              </a:rPr>
              <a:t>có</a:t>
            </a:r>
            <a:r>
              <a:rPr lang="en-US" sz="2400" dirty="0">
                <a:solidFill>
                  <a:srgbClr val="000000"/>
                </a:solidFill>
                <a:effectLst/>
                <a:latin typeface="+mj-lt"/>
                <a:ea typeface="SimSun" panose="02010600030101010101" pitchFamily="2" charset="-122"/>
              </a:rPr>
              <a:t> </a:t>
            </a:r>
            <a:r>
              <a:rPr lang="en-US" sz="2400" dirty="0" err="1">
                <a:solidFill>
                  <a:srgbClr val="000000"/>
                </a:solidFill>
                <a:effectLst/>
                <a:latin typeface="+mj-lt"/>
                <a:ea typeface="SimSun" panose="02010600030101010101" pitchFamily="2" charset="-122"/>
              </a:rPr>
              <a:t>độ</a:t>
            </a:r>
            <a:r>
              <a:rPr lang="en-US" sz="2400" dirty="0">
                <a:solidFill>
                  <a:srgbClr val="000000"/>
                </a:solidFill>
                <a:effectLst/>
                <a:latin typeface="+mj-lt"/>
                <a:ea typeface="SimSun" panose="02010600030101010101" pitchFamily="2" charset="-122"/>
              </a:rPr>
              <a:t> </a:t>
            </a:r>
            <a:r>
              <a:rPr lang="en-US" sz="2400" dirty="0" err="1">
                <a:solidFill>
                  <a:srgbClr val="000000"/>
                </a:solidFill>
                <a:effectLst/>
                <a:latin typeface="+mj-lt"/>
                <a:ea typeface="SimSun" panose="02010600030101010101" pitchFamily="2" charset="-122"/>
              </a:rPr>
              <a:t>chính</a:t>
            </a:r>
            <a:r>
              <a:rPr lang="en-US" sz="2400" dirty="0">
                <a:solidFill>
                  <a:srgbClr val="000000"/>
                </a:solidFill>
                <a:effectLst/>
                <a:latin typeface="+mj-lt"/>
                <a:ea typeface="SimSun" panose="02010600030101010101" pitchFamily="2" charset="-122"/>
              </a:rPr>
              <a:t> </a:t>
            </a:r>
            <a:r>
              <a:rPr lang="en-US" sz="2400" dirty="0" err="1">
                <a:solidFill>
                  <a:srgbClr val="000000"/>
                </a:solidFill>
                <a:effectLst/>
                <a:latin typeface="+mj-lt"/>
                <a:ea typeface="SimSun" panose="02010600030101010101" pitchFamily="2" charset="-122"/>
              </a:rPr>
              <a:t>xác</a:t>
            </a:r>
            <a:r>
              <a:rPr lang="en-US" sz="2400" dirty="0">
                <a:solidFill>
                  <a:srgbClr val="000000"/>
                </a:solidFill>
                <a:effectLst/>
                <a:latin typeface="+mj-lt"/>
                <a:ea typeface="SimSun" panose="02010600030101010101" pitchFamily="2" charset="-122"/>
              </a:rPr>
              <a:t> </a:t>
            </a:r>
            <a:r>
              <a:rPr lang="en-US" sz="2400" dirty="0" err="1">
                <a:solidFill>
                  <a:srgbClr val="000000"/>
                </a:solidFill>
                <a:effectLst/>
                <a:latin typeface="+mj-lt"/>
                <a:ea typeface="SimSun" panose="02010600030101010101" pitchFamily="2" charset="-122"/>
              </a:rPr>
              <a:t>cao</a:t>
            </a:r>
            <a:r>
              <a:rPr lang="en-US" sz="2400" dirty="0">
                <a:solidFill>
                  <a:srgbClr val="000000"/>
                </a:solidFill>
                <a:effectLst/>
                <a:latin typeface="+mj-lt"/>
                <a:ea typeface="SimSun" panose="02010600030101010101" pitchFamily="2" charset="-122"/>
              </a:rPr>
              <a:t>, </a:t>
            </a:r>
            <a:r>
              <a:rPr lang="en-US" sz="2400" dirty="0" err="1">
                <a:solidFill>
                  <a:srgbClr val="000000"/>
                </a:solidFill>
                <a:effectLst/>
                <a:latin typeface="+mj-lt"/>
                <a:ea typeface="SimSun" panose="02010600030101010101" pitchFamily="2" charset="-122"/>
              </a:rPr>
              <a:t>dễ</a:t>
            </a:r>
            <a:r>
              <a:rPr lang="en-US" sz="2400" dirty="0">
                <a:solidFill>
                  <a:srgbClr val="000000"/>
                </a:solidFill>
                <a:effectLst/>
                <a:latin typeface="+mj-lt"/>
                <a:ea typeface="SimSun" panose="02010600030101010101" pitchFamily="2" charset="-122"/>
              </a:rPr>
              <a:t> </a:t>
            </a:r>
            <a:r>
              <a:rPr lang="en-US" sz="2400" dirty="0" err="1">
                <a:solidFill>
                  <a:srgbClr val="000000"/>
                </a:solidFill>
                <a:effectLst/>
                <a:latin typeface="+mj-lt"/>
                <a:ea typeface="SimSun" panose="02010600030101010101" pitchFamily="2" charset="-122"/>
              </a:rPr>
              <a:t>dàng</a:t>
            </a:r>
            <a:r>
              <a:rPr lang="en-US" sz="2400" dirty="0">
                <a:solidFill>
                  <a:srgbClr val="000000"/>
                </a:solidFill>
                <a:effectLst/>
                <a:latin typeface="+mj-lt"/>
                <a:ea typeface="SimSun" panose="02010600030101010101" pitchFamily="2" charset="-122"/>
              </a:rPr>
              <a:t> </a:t>
            </a:r>
            <a:r>
              <a:rPr lang="en-US" sz="2400" dirty="0" err="1">
                <a:solidFill>
                  <a:srgbClr val="000000"/>
                </a:solidFill>
                <a:effectLst/>
                <a:latin typeface="+mj-lt"/>
                <a:ea typeface="SimSun" panose="02010600030101010101" pitchFamily="2" charset="-122"/>
              </a:rPr>
              <a:t>thực</a:t>
            </a:r>
            <a:r>
              <a:rPr lang="en-US" sz="2400" dirty="0">
                <a:solidFill>
                  <a:srgbClr val="000000"/>
                </a:solidFill>
                <a:effectLst/>
                <a:latin typeface="+mj-lt"/>
                <a:ea typeface="SimSun" panose="02010600030101010101" pitchFamily="2" charset="-122"/>
              </a:rPr>
              <a:t> </a:t>
            </a:r>
            <a:r>
              <a:rPr lang="en-US" sz="2400" dirty="0" err="1">
                <a:solidFill>
                  <a:srgbClr val="000000"/>
                </a:solidFill>
                <a:effectLst/>
                <a:latin typeface="+mj-lt"/>
                <a:ea typeface="SimSun" panose="02010600030101010101" pitchFamily="2" charset="-122"/>
              </a:rPr>
              <a:t>hiện</a:t>
            </a:r>
            <a:r>
              <a:rPr lang="en-US" sz="2400" dirty="0">
                <a:solidFill>
                  <a:srgbClr val="000000"/>
                </a:solidFill>
                <a:effectLst/>
                <a:latin typeface="+mj-lt"/>
                <a:ea typeface="SimSun" panose="02010600030101010101" pitchFamily="2" charset="-122"/>
              </a:rPr>
              <a:t>, </a:t>
            </a:r>
            <a:r>
              <a:rPr lang="en-US" sz="2400" dirty="0" err="1">
                <a:solidFill>
                  <a:srgbClr val="000000"/>
                </a:solidFill>
                <a:effectLst/>
                <a:latin typeface="+mj-lt"/>
                <a:ea typeface="SimSun" panose="02010600030101010101" pitchFamily="2" charset="-122"/>
              </a:rPr>
              <a:t>nhanh</a:t>
            </a:r>
            <a:r>
              <a:rPr lang="en-US" sz="2400" dirty="0">
                <a:solidFill>
                  <a:srgbClr val="000000"/>
                </a:solidFill>
                <a:effectLst/>
                <a:latin typeface="+mj-lt"/>
                <a:ea typeface="SimSun" panose="02010600030101010101" pitchFamily="2" charset="-122"/>
              </a:rPr>
              <a:t> </a:t>
            </a:r>
            <a:r>
              <a:rPr lang="en-US" sz="2400" dirty="0" err="1">
                <a:solidFill>
                  <a:srgbClr val="000000"/>
                </a:solidFill>
                <a:effectLst/>
                <a:latin typeface="+mj-lt"/>
                <a:ea typeface="SimSun" panose="02010600030101010101" pitchFamily="2" charset="-122"/>
              </a:rPr>
              <a:t>chóng</a:t>
            </a:r>
            <a:r>
              <a:rPr lang="en-US" sz="2400" dirty="0">
                <a:solidFill>
                  <a:srgbClr val="000000"/>
                </a:solidFill>
                <a:effectLst/>
                <a:latin typeface="+mj-lt"/>
                <a:ea typeface="SimSun" panose="02010600030101010101" pitchFamily="2" charset="-122"/>
              </a:rPr>
              <a:t> </a:t>
            </a:r>
            <a:r>
              <a:rPr lang="en-US" sz="2400" dirty="0" err="1">
                <a:solidFill>
                  <a:srgbClr val="000000"/>
                </a:solidFill>
                <a:effectLst/>
                <a:latin typeface="+mj-lt"/>
                <a:ea typeface="SimSun" panose="02010600030101010101" pitchFamily="2" charset="-122"/>
              </a:rPr>
              <a:t>trong</a:t>
            </a:r>
            <a:r>
              <a:rPr lang="en-US" sz="2400" dirty="0">
                <a:solidFill>
                  <a:srgbClr val="000000"/>
                </a:solidFill>
                <a:effectLst/>
                <a:latin typeface="+mj-lt"/>
                <a:ea typeface="SimSun" panose="02010600030101010101" pitchFamily="2" charset="-122"/>
              </a:rPr>
              <a:t> </a:t>
            </a:r>
            <a:r>
              <a:rPr lang="en-US" sz="2400" dirty="0" err="1">
                <a:solidFill>
                  <a:srgbClr val="000000"/>
                </a:solidFill>
                <a:effectLst/>
                <a:latin typeface="+mj-lt"/>
                <a:ea typeface="SimSun" panose="02010600030101010101" pitchFamily="2" charset="-122"/>
              </a:rPr>
              <a:t>việc</a:t>
            </a:r>
            <a:r>
              <a:rPr lang="en-US" sz="2400" dirty="0">
                <a:solidFill>
                  <a:srgbClr val="000000"/>
                </a:solidFill>
                <a:effectLst/>
                <a:latin typeface="+mj-lt"/>
                <a:ea typeface="SimSun" panose="02010600030101010101" pitchFamily="2" charset="-122"/>
              </a:rPr>
              <a:t> </a:t>
            </a:r>
            <a:r>
              <a:rPr lang="en-US" sz="2400" dirty="0" err="1">
                <a:solidFill>
                  <a:srgbClr val="000000"/>
                </a:solidFill>
                <a:effectLst/>
                <a:latin typeface="+mj-lt"/>
                <a:ea typeface="SimSun" panose="02010600030101010101" pitchFamily="2" charset="-122"/>
              </a:rPr>
              <a:t>huấn</a:t>
            </a:r>
            <a:r>
              <a:rPr lang="en-US" sz="2400" dirty="0">
                <a:solidFill>
                  <a:srgbClr val="000000"/>
                </a:solidFill>
                <a:effectLst/>
                <a:latin typeface="+mj-lt"/>
                <a:ea typeface="SimSun" panose="02010600030101010101" pitchFamily="2" charset="-122"/>
              </a:rPr>
              <a:t> </a:t>
            </a:r>
            <a:r>
              <a:rPr lang="en-US" sz="2400" dirty="0" err="1">
                <a:solidFill>
                  <a:srgbClr val="000000"/>
                </a:solidFill>
                <a:effectLst/>
                <a:latin typeface="+mj-lt"/>
                <a:ea typeface="SimSun" panose="02010600030101010101" pitchFamily="2" charset="-122"/>
              </a:rPr>
              <a:t>luyện</a:t>
            </a:r>
            <a:endParaRPr lang="en-US" sz="2400" dirty="0">
              <a:solidFill>
                <a:srgbClr val="000000"/>
              </a:solidFill>
              <a:effectLst/>
              <a:latin typeface="+mj-lt"/>
              <a:ea typeface="SimSun" panose="02010600030101010101" pitchFamily="2" charset="-122"/>
            </a:endParaRPr>
          </a:p>
          <a:p>
            <a:pPr marL="342900" indent="-342900">
              <a:buFont typeface="Arial" panose="020B0604020202020204" pitchFamily="34" charset="0"/>
              <a:buChar char="•"/>
            </a:pPr>
            <a:r>
              <a:rPr lang="en-US" sz="2400" dirty="0" err="1">
                <a:solidFill>
                  <a:srgbClr val="000000"/>
                </a:solidFill>
                <a:effectLst/>
                <a:latin typeface="+mj-lt"/>
                <a:ea typeface="SimSun" panose="02010600030101010101" pitchFamily="2" charset="-122"/>
              </a:rPr>
              <a:t>Vẫn</a:t>
            </a:r>
            <a:r>
              <a:rPr lang="en-US" sz="2400" dirty="0">
                <a:solidFill>
                  <a:srgbClr val="000000"/>
                </a:solidFill>
                <a:effectLst/>
                <a:latin typeface="+mj-lt"/>
                <a:ea typeface="SimSun" panose="02010600030101010101" pitchFamily="2" charset="-122"/>
              </a:rPr>
              <a:t> </a:t>
            </a:r>
            <a:r>
              <a:rPr lang="en-US" sz="2400" dirty="0" err="1">
                <a:solidFill>
                  <a:srgbClr val="000000"/>
                </a:solidFill>
                <a:effectLst/>
                <a:latin typeface="+mj-lt"/>
                <a:ea typeface="SimSun" panose="02010600030101010101" pitchFamily="2" charset="-122"/>
              </a:rPr>
              <a:t>nói</a:t>
            </a:r>
            <a:r>
              <a:rPr lang="en-US" sz="2400" dirty="0">
                <a:solidFill>
                  <a:srgbClr val="000000"/>
                </a:solidFill>
                <a:effectLst/>
                <a:latin typeface="+mj-lt"/>
                <a:ea typeface="SimSun" panose="02010600030101010101" pitchFamily="2" charset="-122"/>
              </a:rPr>
              <a:t> </a:t>
            </a:r>
            <a:r>
              <a:rPr lang="en-US" sz="2400" dirty="0" err="1">
                <a:solidFill>
                  <a:srgbClr val="000000"/>
                </a:solidFill>
                <a:effectLst/>
                <a:latin typeface="+mj-lt"/>
                <a:ea typeface="SimSun" panose="02010600030101010101" pitchFamily="2" charset="-122"/>
              </a:rPr>
              <a:t>lên</a:t>
            </a:r>
            <a:r>
              <a:rPr lang="en-US" sz="2400" dirty="0">
                <a:solidFill>
                  <a:srgbClr val="000000"/>
                </a:solidFill>
                <a:effectLst/>
                <a:latin typeface="+mj-lt"/>
                <a:ea typeface="SimSun" panose="02010600030101010101" pitchFamily="2" charset="-122"/>
              </a:rPr>
              <a:t> </a:t>
            </a:r>
            <a:r>
              <a:rPr lang="en-US" sz="2400" dirty="0" err="1">
                <a:solidFill>
                  <a:srgbClr val="000000"/>
                </a:solidFill>
                <a:effectLst/>
                <a:latin typeface="+mj-lt"/>
                <a:ea typeface="SimSun" panose="02010600030101010101" pitchFamily="2" charset="-122"/>
              </a:rPr>
              <a:t>được</a:t>
            </a:r>
            <a:r>
              <a:rPr lang="en-US" sz="2400" dirty="0">
                <a:solidFill>
                  <a:srgbClr val="000000"/>
                </a:solidFill>
                <a:effectLst/>
                <a:latin typeface="+mj-lt"/>
                <a:ea typeface="SimSun" panose="02010600030101010101" pitchFamily="2" charset="-122"/>
              </a:rPr>
              <a:t> </a:t>
            </a:r>
            <a:r>
              <a:rPr lang="en-US" sz="2400" dirty="0" err="1">
                <a:solidFill>
                  <a:srgbClr val="000000"/>
                </a:solidFill>
                <a:effectLst/>
                <a:latin typeface="+mj-lt"/>
                <a:ea typeface="SimSun" panose="02010600030101010101" pitchFamily="2" charset="-122"/>
              </a:rPr>
              <a:t>mối</a:t>
            </a:r>
            <a:r>
              <a:rPr lang="en-US" sz="2400" dirty="0">
                <a:solidFill>
                  <a:srgbClr val="000000"/>
                </a:solidFill>
                <a:effectLst/>
                <a:latin typeface="+mj-lt"/>
                <a:ea typeface="SimSun" panose="02010600030101010101" pitchFamily="2" charset="-122"/>
              </a:rPr>
              <a:t> </a:t>
            </a:r>
            <a:r>
              <a:rPr lang="en-US" sz="2400" dirty="0" err="1">
                <a:solidFill>
                  <a:srgbClr val="000000"/>
                </a:solidFill>
                <a:effectLst/>
                <a:latin typeface="+mj-lt"/>
                <a:ea typeface="SimSun" panose="02010600030101010101" pitchFamily="2" charset="-122"/>
              </a:rPr>
              <a:t>liên</a:t>
            </a:r>
            <a:r>
              <a:rPr lang="en-US" sz="2400" dirty="0">
                <a:solidFill>
                  <a:srgbClr val="000000"/>
                </a:solidFill>
                <a:effectLst/>
                <a:latin typeface="+mj-lt"/>
                <a:ea typeface="SimSun" panose="02010600030101010101" pitchFamily="2" charset="-122"/>
              </a:rPr>
              <a:t> </a:t>
            </a:r>
            <a:r>
              <a:rPr lang="en-US" sz="2400" dirty="0" err="1">
                <a:solidFill>
                  <a:srgbClr val="000000"/>
                </a:solidFill>
                <a:effectLst/>
                <a:latin typeface="+mj-lt"/>
                <a:ea typeface="SimSun" panose="02010600030101010101" pitchFamily="2" charset="-122"/>
              </a:rPr>
              <a:t>hệ</a:t>
            </a:r>
            <a:r>
              <a:rPr lang="en-US" sz="2400" dirty="0">
                <a:solidFill>
                  <a:srgbClr val="000000"/>
                </a:solidFill>
                <a:effectLst/>
                <a:latin typeface="+mj-lt"/>
                <a:ea typeface="SimSun" panose="02010600030101010101" pitchFamily="2" charset="-122"/>
              </a:rPr>
              <a:t> </a:t>
            </a:r>
            <a:r>
              <a:rPr lang="en-US" sz="2400" dirty="0" err="1">
                <a:solidFill>
                  <a:srgbClr val="000000"/>
                </a:solidFill>
                <a:effectLst/>
                <a:latin typeface="+mj-lt"/>
                <a:ea typeface="SimSun" panose="02010600030101010101" pitchFamily="2" charset="-122"/>
              </a:rPr>
              <a:t>giữa</a:t>
            </a:r>
            <a:r>
              <a:rPr lang="en-US" sz="2400" dirty="0">
                <a:solidFill>
                  <a:srgbClr val="000000"/>
                </a:solidFill>
                <a:effectLst/>
                <a:latin typeface="+mj-lt"/>
                <a:ea typeface="SimSun" panose="02010600030101010101" pitchFamily="2" charset="-122"/>
              </a:rPr>
              <a:t> </a:t>
            </a:r>
            <a:r>
              <a:rPr lang="en-US" sz="2400" dirty="0" err="1">
                <a:solidFill>
                  <a:srgbClr val="000000"/>
                </a:solidFill>
                <a:effectLst/>
                <a:latin typeface="+mj-lt"/>
                <a:ea typeface="SimSun" panose="02010600030101010101" pitchFamily="2" charset="-122"/>
              </a:rPr>
              <a:t>các</a:t>
            </a:r>
            <a:r>
              <a:rPr lang="en-US" sz="2400" dirty="0">
                <a:solidFill>
                  <a:srgbClr val="000000"/>
                </a:solidFill>
                <a:effectLst/>
                <a:latin typeface="+mj-lt"/>
                <a:ea typeface="SimSun" panose="02010600030101010101" pitchFamily="2" charset="-122"/>
              </a:rPr>
              <a:t> </a:t>
            </a:r>
            <a:r>
              <a:rPr lang="en-US" sz="2400" dirty="0" err="1">
                <a:solidFill>
                  <a:srgbClr val="000000"/>
                </a:solidFill>
                <a:effectLst/>
                <a:latin typeface="+mj-lt"/>
                <a:ea typeface="SimSun" panose="02010600030101010101" pitchFamily="2" charset="-122"/>
              </a:rPr>
              <a:t>biến</a:t>
            </a:r>
            <a:r>
              <a:rPr lang="en-US" sz="2400" dirty="0">
                <a:solidFill>
                  <a:srgbClr val="000000"/>
                </a:solidFill>
                <a:effectLst/>
                <a:latin typeface="+mj-lt"/>
                <a:ea typeface="SimSun" panose="02010600030101010101" pitchFamily="2" charset="-122"/>
              </a:rPr>
              <a:t>, </a:t>
            </a:r>
            <a:r>
              <a:rPr lang="en-US" sz="2400" dirty="0" err="1">
                <a:solidFill>
                  <a:srgbClr val="000000"/>
                </a:solidFill>
                <a:effectLst/>
                <a:latin typeface="+mj-lt"/>
                <a:ea typeface="SimSun" panose="02010600030101010101" pitchFamily="2" charset="-122"/>
              </a:rPr>
              <a:t>các</a:t>
            </a:r>
            <a:r>
              <a:rPr lang="en-US" sz="2400" dirty="0">
                <a:solidFill>
                  <a:srgbClr val="000000"/>
                </a:solidFill>
                <a:effectLst/>
                <a:latin typeface="+mj-lt"/>
                <a:ea typeface="SimSun" panose="02010600030101010101" pitchFamily="2" charset="-122"/>
              </a:rPr>
              <a:t> </a:t>
            </a:r>
            <a:r>
              <a:rPr lang="en-US" sz="2400" dirty="0" err="1">
                <a:solidFill>
                  <a:srgbClr val="000000"/>
                </a:solidFill>
                <a:effectLst/>
                <a:latin typeface="+mj-lt"/>
                <a:ea typeface="SimSun" panose="02010600030101010101" pitchFamily="2" charset="-122"/>
              </a:rPr>
              <a:t>thuộc</a:t>
            </a:r>
            <a:r>
              <a:rPr lang="en-US" sz="2400" dirty="0">
                <a:solidFill>
                  <a:srgbClr val="000000"/>
                </a:solidFill>
                <a:effectLst/>
                <a:latin typeface="+mj-lt"/>
                <a:ea typeface="SimSun" panose="02010600030101010101" pitchFamily="2" charset="-122"/>
              </a:rPr>
              <a:t> </a:t>
            </a:r>
            <a:r>
              <a:rPr lang="en-US" sz="2400" dirty="0" err="1">
                <a:solidFill>
                  <a:srgbClr val="000000"/>
                </a:solidFill>
                <a:effectLst/>
                <a:latin typeface="+mj-lt"/>
                <a:ea typeface="SimSun" panose="02010600030101010101" pitchFamily="2" charset="-122"/>
              </a:rPr>
              <a:t>tính</a:t>
            </a:r>
            <a:r>
              <a:rPr lang="en-US" sz="2400" dirty="0">
                <a:solidFill>
                  <a:srgbClr val="000000"/>
                </a:solidFill>
                <a:effectLst/>
                <a:latin typeface="+mj-lt"/>
                <a:ea typeface="SimSun" panose="02010600030101010101" pitchFamily="2" charset="-122"/>
              </a:rPr>
              <a:t> </a:t>
            </a:r>
            <a:r>
              <a:rPr lang="en-US" sz="2400" dirty="0" err="1">
                <a:solidFill>
                  <a:srgbClr val="000000"/>
                </a:solidFill>
                <a:effectLst/>
                <a:latin typeface="+mj-lt"/>
                <a:ea typeface="SimSun" panose="02010600030101010101" pitchFamily="2" charset="-122"/>
              </a:rPr>
              <a:t>dữ</a:t>
            </a:r>
            <a:r>
              <a:rPr lang="en-US" sz="2400" dirty="0">
                <a:solidFill>
                  <a:srgbClr val="000000"/>
                </a:solidFill>
                <a:effectLst/>
                <a:latin typeface="+mj-lt"/>
                <a:ea typeface="SimSun" panose="02010600030101010101" pitchFamily="2" charset="-122"/>
              </a:rPr>
              <a:t> </a:t>
            </a:r>
            <a:r>
              <a:rPr lang="en-US" sz="2400" dirty="0" err="1">
                <a:solidFill>
                  <a:srgbClr val="000000"/>
                </a:solidFill>
                <a:effectLst/>
                <a:latin typeface="+mj-lt"/>
                <a:ea typeface="SimSun" panose="02010600030101010101" pitchFamily="2" charset="-122"/>
              </a:rPr>
              <a:t>liệu</a:t>
            </a:r>
            <a:r>
              <a:rPr lang="en-US" sz="2400" dirty="0">
                <a:solidFill>
                  <a:srgbClr val="000000"/>
                </a:solidFill>
                <a:effectLst/>
                <a:latin typeface="+mj-lt"/>
                <a:ea typeface="SimSun" panose="02010600030101010101" pitchFamily="2" charset="-122"/>
              </a:rPr>
              <a:t> </a:t>
            </a:r>
            <a:r>
              <a:rPr lang="en-US" sz="2400" dirty="0" err="1">
                <a:solidFill>
                  <a:srgbClr val="000000"/>
                </a:solidFill>
                <a:effectLst/>
                <a:latin typeface="+mj-lt"/>
                <a:ea typeface="SimSun" panose="02010600030101010101" pitchFamily="2" charset="-122"/>
              </a:rPr>
              <a:t>một</a:t>
            </a:r>
            <a:r>
              <a:rPr lang="en-US" sz="2400" dirty="0">
                <a:solidFill>
                  <a:srgbClr val="000000"/>
                </a:solidFill>
                <a:effectLst/>
                <a:latin typeface="+mj-lt"/>
                <a:ea typeface="SimSun" panose="02010600030101010101" pitchFamily="2" charset="-122"/>
              </a:rPr>
              <a:t> </a:t>
            </a:r>
            <a:r>
              <a:rPr lang="en-US" sz="2400" dirty="0" err="1">
                <a:solidFill>
                  <a:srgbClr val="000000"/>
                </a:solidFill>
                <a:effectLst/>
                <a:latin typeface="+mj-lt"/>
                <a:ea typeface="SimSun" panose="02010600030101010101" pitchFamily="2" charset="-122"/>
              </a:rPr>
              <a:t>cách</a:t>
            </a:r>
            <a:r>
              <a:rPr lang="en-US" sz="2400" dirty="0">
                <a:solidFill>
                  <a:srgbClr val="000000"/>
                </a:solidFill>
                <a:effectLst/>
                <a:latin typeface="+mj-lt"/>
                <a:ea typeface="SimSun" panose="02010600030101010101" pitchFamily="2" charset="-122"/>
              </a:rPr>
              <a:t> </a:t>
            </a:r>
            <a:r>
              <a:rPr lang="en-US" sz="2400" dirty="0" err="1">
                <a:solidFill>
                  <a:srgbClr val="000000"/>
                </a:solidFill>
                <a:effectLst/>
                <a:latin typeface="+mj-lt"/>
                <a:ea typeface="SimSun" panose="02010600030101010101" pitchFamily="2" charset="-122"/>
              </a:rPr>
              <a:t>trực</a:t>
            </a:r>
            <a:r>
              <a:rPr lang="en-US" sz="2400" dirty="0">
                <a:solidFill>
                  <a:srgbClr val="000000"/>
                </a:solidFill>
                <a:effectLst/>
                <a:latin typeface="+mj-lt"/>
                <a:ea typeface="SimSun" panose="02010600030101010101" pitchFamily="2" charset="-122"/>
              </a:rPr>
              <a:t> </a:t>
            </a:r>
            <a:r>
              <a:rPr lang="en-US" sz="2400" dirty="0" err="1">
                <a:solidFill>
                  <a:srgbClr val="000000"/>
                </a:solidFill>
                <a:effectLst/>
                <a:latin typeface="+mj-lt"/>
                <a:ea typeface="SimSun" panose="02010600030101010101" pitchFamily="2" charset="-122"/>
              </a:rPr>
              <a:t>quan</a:t>
            </a:r>
            <a:r>
              <a:rPr lang="en-US" sz="2400" dirty="0">
                <a:solidFill>
                  <a:srgbClr val="000000"/>
                </a:solidFill>
                <a:effectLst/>
                <a:latin typeface="+mj-lt"/>
                <a:ea typeface="SimSun" panose="02010600030101010101" pitchFamily="2" charset="-122"/>
              </a:rPr>
              <a:t> </a:t>
            </a:r>
            <a:r>
              <a:rPr lang="en-US" sz="2400" dirty="0" err="1">
                <a:solidFill>
                  <a:srgbClr val="000000"/>
                </a:solidFill>
                <a:effectLst/>
                <a:latin typeface="+mj-lt"/>
                <a:ea typeface="SimSun" panose="02010600030101010101" pitchFamily="2" charset="-122"/>
              </a:rPr>
              <a:t>nhất</a:t>
            </a:r>
            <a:r>
              <a:rPr lang="en-US" sz="2400" dirty="0">
                <a:solidFill>
                  <a:srgbClr val="000000"/>
                </a:solidFill>
                <a:effectLst/>
                <a:latin typeface="+mj-lt"/>
                <a:ea typeface="SimSun" panose="02010600030101010101" pitchFamily="2" charset="-122"/>
              </a:rPr>
              <a:t> </a:t>
            </a:r>
            <a:endParaRPr lang="en-US" sz="2400" dirty="0">
              <a:latin typeface="+mj-lt"/>
            </a:endParaRPr>
          </a:p>
        </p:txBody>
      </p:sp>
      <p:sp>
        <p:nvSpPr>
          <p:cNvPr id="2" name="Slide Number Placeholder 1">
            <a:extLst>
              <a:ext uri="{FF2B5EF4-FFF2-40B4-BE49-F238E27FC236}">
                <a16:creationId xmlns:a16="http://schemas.microsoft.com/office/drawing/2014/main" id="{17DE083A-275A-48C1-8E58-613E1C3216B6}"/>
              </a:ext>
            </a:extLst>
          </p:cNvPr>
          <p:cNvSpPr>
            <a:spLocks noGrp="1"/>
          </p:cNvSpPr>
          <p:nvPr>
            <p:ph type="sldNum" sz="quarter" idx="10"/>
          </p:nvPr>
        </p:nvSpPr>
        <p:spPr/>
        <p:txBody>
          <a:bodyPr/>
          <a:lstStyle/>
          <a:p>
            <a:fld id="{D50E1D8B-DAD9-4457-9BB2-85013C3633ED}" type="slidenum">
              <a:rPr lang="vi-VN" smtClean="0"/>
              <a:t>59</a:t>
            </a:fld>
            <a:endParaRPr lang="vi-VN"/>
          </a:p>
        </p:txBody>
      </p:sp>
    </p:spTree>
    <p:extLst>
      <p:ext uri="{BB962C8B-B14F-4D97-AF65-F5344CB8AC3E}">
        <p14:creationId xmlns:p14="http://schemas.microsoft.com/office/powerpoint/2010/main" val="14521246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3224" y="445025"/>
            <a:ext cx="7717525" cy="572700"/>
          </a:xfrm>
        </p:spPr>
        <p:txBody>
          <a:bodyPr/>
          <a:lstStyle/>
          <a:p>
            <a:r>
              <a:rPr lang="en-US" b="1" dirty="0" err="1">
                <a:latin typeface="+mj-lt"/>
              </a:rPr>
              <a:t>Thực</a:t>
            </a:r>
            <a:r>
              <a:rPr lang="en-US" b="1" dirty="0">
                <a:latin typeface="+mj-lt"/>
              </a:rPr>
              <a:t> </a:t>
            </a:r>
            <a:r>
              <a:rPr lang="en-US" b="1" dirty="0" err="1">
                <a:latin typeface="+mj-lt"/>
              </a:rPr>
              <a:t>nghiệm</a:t>
            </a:r>
            <a:r>
              <a:rPr lang="en-US" b="1" dirty="0">
                <a:latin typeface="+mj-lt"/>
              </a:rPr>
              <a:t> Python</a:t>
            </a:r>
          </a:p>
        </p:txBody>
      </p:sp>
      <p:pic>
        <p:nvPicPr>
          <p:cNvPr id="38" name="Picture 37">
            <a:extLst>
              <a:ext uri="{FF2B5EF4-FFF2-40B4-BE49-F238E27FC236}">
                <a16:creationId xmlns:a16="http://schemas.microsoft.com/office/drawing/2014/main" id="{D40C11C0-4623-467F-A524-29628047E07A}"/>
              </a:ext>
            </a:extLst>
          </p:cNvPr>
          <p:cNvPicPr/>
          <p:nvPr/>
        </p:nvPicPr>
        <p:blipFill>
          <a:blip r:embed="rId2"/>
          <a:stretch>
            <a:fillRect/>
          </a:stretch>
        </p:blipFill>
        <p:spPr>
          <a:xfrm>
            <a:off x="1563011" y="1131215"/>
            <a:ext cx="2134043" cy="3105047"/>
          </a:xfrm>
          <a:prstGeom prst="rect">
            <a:avLst/>
          </a:prstGeom>
        </p:spPr>
      </p:pic>
      <p:pic>
        <p:nvPicPr>
          <p:cNvPr id="39" name="Picture 38">
            <a:extLst>
              <a:ext uri="{FF2B5EF4-FFF2-40B4-BE49-F238E27FC236}">
                <a16:creationId xmlns:a16="http://schemas.microsoft.com/office/drawing/2014/main" id="{D190C465-6A36-4F0B-AE08-6A235488DC23}"/>
              </a:ext>
            </a:extLst>
          </p:cNvPr>
          <p:cNvPicPr/>
          <p:nvPr/>
        </p:nvPicPr>
        <p:blipFill>
          <a:blip r:embed="rId3"/>
          <a:stretch>
            <a:fillRect/>
          </a:stretch>
        </p:blipFill>
        <p:spPr>
          <a:xfrm>
            <a:off x="5131596" y="1264832"/>
            <a:ext cx="2971165" cy="2837815"/>
          </a:xfrm>
          <a:prstGeom prst="rect">
            <a:avLst/>
          </a:prstGeom>
        </p:spPr>
      </p:pic>
      <p:sp>
        <p:nvSpPr>
          <p:cNvPr id="40" name="TextBox 39">
            <a:extLst>
              <a:ext uri="{FF2B5EF4-FFF2-40B4-BE49-F238E27FC236}">
                <a16:creationId xmlns:a16="http://schemas.microsoft.com/office/drawing/2014/main" id="{8B81CE5D-7267-43B4-9F5E-E645F8FF8ED7}"/>
              </a:ext>
            </a:extLst>
          </p:cNvPr>
          <p:cNvSpPr txBox="1"/>
          <p:nvPr/>
        </p:nvSpPr>
        <p:spPr>
          <a:xfrm>
            <a:off x="5196246" y="4236262"/>
            <a:ext cx="2906515" cy="456535"/>
          </a:xfrm>
          <a:prstGeom prst="rect">
            <a:avLst/>
          </a:prstGeom>
          <a:noFill/>
        </p:spPr>
        <p:txBody>
          <a:bodyPr wrap="square">
            <a:spAutoFit/>
          </a:bodyPr>
          <a:lstStyle/>
          <a:p>
            <a:pPr marL="0" marR="0" algn="ctr">
              <a:lnSpc>
                <a:spcPct val="150000"/>
              </a:lnSpc>
              <a:spcBef>
                <a:spcPts val="0"/>
              </a:spcBef>
              <a:spcAft>
                <a:spcPts val="600"/>
              </a:spcAft>
            </a:pPr>
            <a:r>
              <a:rPr lang="en-US" sz="1800" i="1" dirty="0" err="1">
                <a:solidFill>
                  <a:srgbClr val="000000"/>
                </a:solidFill>
                <a:effectLst/>
                <a:latin typeface="+mj-lt"/>
                <a:ea typeface="SimSun" panose="02010600030101010101" pitchFamily="2" charset="-122"/>
                <a:cs typeface="Times New Roman" panose="02020603050405020304" pitchFamily="18" charset="0"/>
              </a:rPr>
              <a:t>Các</a:t>
            </a:r>
            <a:r>
              <a:rPr lang="en-US" sz="1800" i="1" dirty="0">
                <a:solidFill>
                  <a:srgbClr val="000000"/>
                </a:solidFill>
                <a:effectLst/>
                <a:latin typeface="+mj-lt"/>
                <a:ea typeface="SimSun" panose="02010600030101010101" pitchFamily="2" charset="-122"/>
                <a:cs typeface="Times New Roman" panose="02020603050405020304" pitchFamily="18" charset="0"/>
              </a:rPr>
              <a:t> </a:t>
            </a:r>
            <a:r>
              <a:rPr lang="en-US" sz="1800" i="1" dirty="0" err="1">
                <a:solidFill>
                  <a:srgbClr val="000000"/>
                </a:solidFill>
                <a:effectLst/>
                <a:latin typeface="+mj-lt"/>
                <a:ea typeface="SimSun" panose="02010600030101010101" pitchFamily="2" charset="-122"/>
                <a:cs typeface="Times New Roman" panose="02020603050405020304" pitchFamily="18" charset="0"/>
              </a:rPr>
              <a:t>giá</a:t>
            </a:r>
            <a:r>
              <a:rPr lang="en-US" sz="1800" i="1" dirty="0">
                <a:solidFill>
                  <a:srgbClr val="000000"/>
                </a:solidFill>
                <a:effectLst/>
                <a:latin typeface="+mj-lt"/>
                <a:ea typeface="SimSun" panose="02010600030101010101" pitchFamily="2" charset="-122"/>
                <a:cs typeface="Times New Roman" panose="02020603050405020304" pitchFamily="18" charset="0"/>
              </a:rPr>
              <a:t> </a:t>
            </a:r>
            <a:r>
              <a:rPr lang="en-US" sz="1800" i="1" dirty="0" err="1">
                <a:solidFill>
                  <a:srgbClr val="000000"/>
                </a:solidFill>
                <a:effectLst/>
                <a:latin typeface="+mj-lt"/>
                <a:ea typeface="SimSun" panose="02010600030101010101" pitchFamily="2" charset="-122"/>
                <a:cs typeface="Times New Roman" panose="02020603050405020304" pitchFamily="18" charset="0"/>
              </a:rPr>
              <a:t>trị</a:t>
            </a:r>
            <a:r>
              <a:rPr lang="en-US" sz="1800" i="1" dirty="0">
                <a:solidFill>
                  <a:srgbClr val="000000"/>
                </a:solidFill>
                <a:effectLst/>
                <a:latin typeface="+mj-lt"/>
                <a:ea typeface="SimSun" panose="02010600030101010101" pitchFamily="2" charset="-122"/>
                <a:cs typeface="Times New Roman" panose="02020603050405020304" pitchFamily="18" charset="0"/>
              </a:rPr>
              <a:t> </a:t>
            </a:r>
            <a:r>
              <a:rPr lang="en-US" sz="1800" i="1" dirty="0" err="1">
                <a:solidFill>
                  <a:srgbClr val="000000"/>
                </a:solidFill>
                <a:effectLst/>
                <a:latin typeface="+mj-lt"/>
                <a:ea typeface="SimSun" panose="02010600030101010101" pitchFamily="2" charset="-122"/>
                <a:cs typeface="Times New Roman" panose="02020603050405020304" pitchFamily="18" charset="0"/>
              </a:rPr>
              <a:t>thống</a:t>
            </a:r>
            <a:r>
              <a:rPr lang="en-US" sz="1800" i="1" dirty="0">
                <a:solidFill>
                  <a:srgbClr val="000000"/>
                </a:solidFill>
                <a:effectLst/>
                <a:latin typeface="+mj-lt"/>
                <a:ea typeface="SimSun" panose="02010600030101010101" pitchFamily="2" charset="-122"/>
                <a:cs typeface="Times New Roman" panose="02020603050405020304" pitchFamily="18" charset="0"/>
              </a:rPr>
              <a:t> </a:t>
            </a:r>
            <a:r>
              <a:rPr lang="en-US" sz="1800" i="1" dirty="0" err="1">
                <a:solidFill>
                  <a:srgbClr val="000000"/>
                </a:solidFill>
                <a:effectLst/>
                <a:latin typeface="+mj-lt"/>
                <a:ea typeface="SimSun" panose="02010600030101010101" pitchFamily="2" charset="-122"/>
                <a:cs typeface="Times New Roman" panose="02020603050405020304" pitchFamily="18" charset="0"/>
              </a:rPr>
              <a:t>kê</a:t>
            </a:r>
            <a:endParaRPr lang="en-US" sz="1800" i="1" dirty="0">
              <a:solidFill>
                <a:srgbClr val="44546A"/>
              </a:solidFill>
              <a:effectLst/>
              <a:latin typeface="+mj-lt"/>
              <a:ea typeface="SimSun" panose="02010600030101010101" pitchFamily="2" charset="-122"/>
            </a:endParaRPr>
          </a:p>
        </p:txBody>
      </p:sp>
      <p:sp>
        <p:nvSpPr>
          <p:cNvPr id="41" name="TextBox 40">
            <a:extLst>
              <a:ext uri="{FF2B5EF4-FFF2-40B4-BE49-F238E27FC236}">
                <a16:creationId xmlns:a16="http://schemas.microsoft.com/office/drawing/2014/main" id="{DBF2B1B2-D940-4878-A95F-6B550043C1CC}"/>
              </a:ext>
            </a:extLst>
          </p:cNvPr>
          <p:cNvSpPr txBox="1"/>
          <p:nvPr/>
        </p:nvSpPr>
        <p:spPr>
          <a:xfrm>
            <a:off x="1408365" y="4236262"/>
            <a:ext cx="2353338" cy="646331"/>
          </a:xfrm>
          <a:prstGeom prst="rect">
            <a:avLst/>
          </a:prstGeom>
          <a:noFill/>
        </p:spPr>
        <p:txBody>
          <a:bodyPr wrap="square">
            <a:spAutoFit/>
          </a:bodyPr>
          <a:lstStyle/>
          <a:p>
            <a:pPr algn="ctr"/>
            <a:r>
              <a:rPr lang="en-US" sz="1800" i="1" dirty="0" err="1">
                <a:solidFill>
                  <a:srgbClr val="000000"/>
                </a:solidFill>
                <a:effectLst/>
                <a:latin typeface="+mj-lt"/>
                <a:ea typeface="SimSun" panose="02010600030101010101" pitchFamily="2" charset="-122"/>
              </a:rPr>
              <a:t>Các</a:t>
            </a:r>
            <a:r>
              <a:rPr lang="en-US" sz="1800" i="1" dirty="0">
                <a:solidFill>
                  <a:srgbClr val="000000"/>
                </a:solidFill>
                <a:effectLst/>
                <a:latin typeface="+mj-lt"/>
                <a:ea typeface="SimSun" panose="02010600030101010101" pitchFamily="2" charset="-122"/>
              </a:rPr>
              <a:t> </a:t>
            </a:r>
            <a:r>
              <a:rPr lang="en-US" sz="1800" i="1" dirty="0" err="1">
                <a:solidFill>
                  <a:srgbClr val="000000"/>
                </a:solidFill>
                <a:effectLst/>
                <a:latin typeface="+mj-lt"/>
                <a:ea typeface="SimSun" panose="02010600030101010101" pitchFamily="2" charset="-122"/>
              </a:rPr>
              <a:t>dòng</a:t>
            </a:r>
            <a:r>
              <a:rPr lang="en-US" sz="1800" i="1" dirty="0">
                <a:solidFill>
                  <a:srgbClr val="000000"/>
                </a:solidFill>
                <a:effectLst/>
                <a:latin typeface="+mj-lt"/>
                <a:ea typeface="SimSun" panose="02010600030101010101" pitchFamily="2" charset="-122"/>
              </a:rPr>
              <a:t> </a:t>
            </a:r>
            <a:r>
              <a:rPr lang="en-US" sz="1800" i="1" dirty="0" err="1">
                <a:solidFill>
                  <a:srgbClr val="000000"/>
                </a:solidFill>
                <a:effectLst/>
                <a:latin typeface="+mj-lt"/>
                <a:ea typeface="SimSun" panose="02010600030101010101" pitchFamily="2" charset="-122"/>
              </a:rPr>
              <a:t>đầu</a:t>
            </a:r>
            <a:r>
              <a:rPr lang="en-US" sz="1800" i="1" dirty="0">
                <a:solidFill>
                  <a:srgbClr val="000000"/>
                </a:solidFill>
                <a:effectLst/>
                <a:latin typeface="+mj-lt"/>
                <a:ea typeface="SimSun" panose="02010600030101010101" pitchFamily="2" charset="-122"/>
              </a:rPr>
              <a:t> </a:t>
            </a:r>
            <a:r>
              <a:rPr lang="en-US" sz="1800" i="1" dirty="0" err="1">
                <a:solidFill>
                  <a:srgbClr val="000000"/>
                </a:solidFill>
                <a:effectLst/>
                <a:latin typeface="+mj-lt"/>
                <a:ea typeface="SimSun" panose="02010600030101010101" pitchFamily="2" charset="-122"/>
              </a:rPr>
              <a:t>tiên</a:t>
            </a:r>
            <a:r>
              <a:rPr lang="en-US" sz="1800" i="1" dirty="0">
                <a:solidFill>
                  <a:srgbClr val="000000"/>
                </a:solidFill>
                <a:effectLst/>
                <a:latin typeface="+mj-lt"/>
                <a:ea typeface="SimSun" panose="02010600030101010101" pitchFamily="2" charset="-122"/>
              </a:rPr>
              <a:t> </a:t>
            </a:r>
            <a:r>
              <a:rPr lang="en-US" sz="1800" i="1" dirty="0" err="1">
                <a:solidFill>
                  <a:srgbClr val="000000"/>
                </a:solidFill>
                <a:effectLst/>
                <a:latin typeface="+mj-lt"/>
                <a:ea typeface="SimSun" panose="02010600030101010101" pitchFamily="2" charset="-122"/>
              </a:rPr>
              <a:t>của</a:t>
            </a:r>
            <a:r>
              <a:rPr lang="en-US" sz="1800" i="1" dirty="0">
                <a:solidFill>
                  <a:srgbClr val="000000"/>
                </a:solidFill>
                <a:effectLst/>
                <a:latin typeface="+mj-lt"/>
                <a:ea typeface="SimSun" panose="02010600030101010101" pitchFamily="2" charset="-122"/>
              </a:rPr>
              <a:t> </a:t>
            </a:r>
            <a:r>
              <a:rPr lang="en-US" sz="1800" i="1" dirty="0" err="1">
                <a:solidFill>
                  <a:srgbClr val="000000"/>
                </a:solidFill>
                <a:effectLst/>
                <a:latin typeface="+mj-lt"/>
                <a:ea typeface="SimSun" panose="02010600030101010101" pitchFamily="2" charset="-122"/>
              </a:rPr>
              <a:t>bộ</a:t>
            </a:r>
            <a:r>
              <a:rPr lang="en-US" sz="1800" i="1" dirty="0">
                <a:solidFill>
                  <a:srgbClr val="000000"/>
                </a:solidFill>
                <a:effectLst/>
                <a:latin typeface="+mj-lt"/>
                <a:ea typeface="SimSun" panose="02010600030101010101" pitchFamily="2" charset="-122"/>
              </a:rPr>
              <a:t> </a:t>
            </a:r>
            <a:r>
              <a:rPr lang="en-US" sz="1800" i="1" dirty="0" err="1">
                <a:solidFill>
                  <a:srgbClr val="000000"/>
                </a:solidFill>
                <a:effectLst/>
                <a:latin typeface="+mj-lt"/>
                <a:ea typeface="SimSun" panose="02010600030101010101" pitchFamily="2" charset="-122"/>
              </a:rPr>
              <a:t>dữ</a:t>
            </a:r>
            <a:r>
              <a:rPr lang="en-US" sz="1800" i="1" dirty="0">
                <a:solidFill>
                  <a:srgbClr val="000000"/>
                </a:solidFill>
                <a:effectLst/>
                <a:latin typeface="+mj-lt"/>
                <a:ea typeface="SimSun" panose="02010600030101010101" pitchFamily="2" charset="-122"/>
              </a:rPr>
              <a:t> </a:t>
            </a:r>
            <a:r>
              <a:rPr lang="en-US" sz="1800" i="1" dirty="0" err="1">
                <a:solidFill>
                  <a:srgbClr val="000000"/>
                </a:solidFill>
                <a:effectLst/>
                <a:latin typeface="+mj-lt"/>
                <a:ea typeface="SimSun" panose="02010600030101010101" pitchFamily="2" charset="-122"/>
              </a:rPr>
              <a:t>liệu</a:t>
            </a:r>
            <a:endParaRPr lang="en-US" sz="1800" i="1" dirty="0">
              <a:latin typeface="+mj-lt"/>
            </a:endParaRPr>
          </a:p>
        </p:txBody>
      </p:sp>
      <p:pic>
        <p:nvPicPr>
          <p:cNvPr id="42" name="Picture 41">
            <a:extLst>
              <a:ext uri="{FF2B5EF4-FFF2-40B4-BE49-F238E27FC236}">
                <a16:creationId xmlns:a16="http://schemas.microsoft.com/office/drawing/2014/main" id="{1CD3ACFD-AE6A-46C4-81E7-2CD8C2FC458B}"/>
              </a:ext>
            </a:extLst>
          </p:cNvPr>
          <p:cNvPicPr/>
          <p:nvPr/>
        </p:nvPicPr>
        <p:blipFill>
          <a:blip r:embed="rId4"/>
          <a:stretch>
            <a:fillRect/>
          </a:stretch>
        </p:blipFill>
        <p:spPr>
          <a:xfrm>
            <a:off x="2908884" y="1059186"/>
            <a:ext cx="3619500" cy="981075"/>
          </a:xfrm>
          <a:prstGeom prst="rect">
            <a:avLst/>
          </a:prstGeom>
        </p:spPr>
      </p:pic>
      <p:pic>
        <p:nvPicPr>
          <p:cNvPr id="43" name="Picture 42">
            <a:extLst>
              <a:ext uri="{FF2B5EF4-FFF2-40B4-BE49-F238E27FC236}">
                <a16:creationId xmlns:a16="http://schemas.microsoft.com/office/drawing/2014/main" id="{95508D19-766B-4179-AE4D-00497B2C5E84}"/>
              </a:ext>
            </a:extLst>
          </p:cNvPr>
          <p:cNvPicPr/>
          <p:nvPr/>
        </p:nvPicPr>
        <p:blipFill>
          <a:blip r:embed="rId5" cstate="print">
            <a:extLst>
              <a:ext uri="{28A0092B-C50C-407E-A947-70E740481C1C}">
                <a14:useLocalDpi xmlns:a14="http://schemas.microsoft.com/office/drawing/2010/main" val="0"/>
              </a:ext>
            </a:extLst>
          </a:blip>
          <a:stretch>
            <a:fillRect/>
          </a:stretch>
        </p:blipFill>
        <p:spPr>
          <a:xfrm>
            <a:off x="2261184" y="2031445"/>
            <a:ext cx="4267200" cy="2746375"/>
          </a:xfrm>
          <a:prstGeom prst="rect">
            <a:avLst/>
          </a:prstGeom>
        </p:spPr>
      </p:pic>
      <p:pic>
        <p:nvPicPr>
          <p:cNvPr id="44" name="Picture 43">
            <a:extLst>
              <a:ext uri="{FF2B5EF4-FFF2-40B4-BE49-F238E27FC236}">
                <a16:creationId xmlns:a16="http://schemas.microsoft.com/office/drawing/2014/main" id="{2A527C7F-00FB-4192-9137-C2641D770CFE}"/>
              </a:ext>
            </a:extLst>
          </p:cNvPr>
          <p:cNvPicPr/>
          <p:nvPr/>
        </p:nvPicPr>
        <p:blipFill>
          <a:blip r:embed="rId6"/>
          <a:stretch>
            <a:fillRect/>
          </a:stretch>
        </p:blipFill>
        <p:spPr>
          <a:xfrm>
            <a:off x="3136525" y="1113190"/>
            <a:ext cx="3164217" cy="2348356"/>
          </a:xfrm>
          <a:prstGeom prst="rect">
            <a:avLst/>
          </a:prstGeom>
        </p:spPr>
      </p:pic>
      <p:sp>
        <p:nvSpPr>
          <p:cNvPr id="3" name="Rectangle 2"/>
          <p:cNvSpPr/>
          <p:nvPr/>
        </p:nvSpPr>
        <p:spPr>
          <a:xfrm>
            <a:off x="560312" y="3531787"/>
            <a:ext cx="8023351" cy="577850"/>
          </a:xfrm>
          <a:prstGeom prst="rect">
            <a:avLst/>
          </a:prstGeom>
        </p:spPr>
        <p:txBody>
          <a:bodyPr wrap="none">
            <a:spAutoFit/>
          </a:bodyPr>
          <a:lstStyle/>
          <a:p>
            <a:pPr algn="ctr">
              <a:lnSpc>
                <a:spcPct val="150000"/>
              </a:lnSpc>
              <a:spcAft>
                <a:spcPts val="600"/>
              </a:spcAft>
            </a:pPr>
            <a:r>
              <a:rPr lang="en-US" sz="2400" b="1" i="1" dirty="0">
                <a:latin typeface="+mj-lt"/>
                <a:ea typeface="SimSun" panose="02010600030101010101" pitchFamily="2" charset="-122"/>
                <a:cs typeface="Times New Roman" panose="02020603050405020304" pitchFamily="18" charset="0"/>
              </a:rPr>
              <a:t>PTHQ: Salary = 25792.20 + 9449.96 * </a:t>
            </a:r>
            <a:r>
              <a:rPr lang="en-US" sz="2400" b="1" i="1" dirty="0" err="1">
                <a:latin typeface="+mj-lt"/>
                <a:ea typeface="SimSun" panose="02010600030101010101" pitchFamily="2" charset="-122"/>
                <a:cs typeface="Times New Roman" panose="02020603050405020304" pitchFamily="18" charset="0"/>
              </a:rPr>
              <a:t>YearsExperience</a:t>
            </a:r>
            <a:endParaRPr lang="en-US" sz="2400" i="1" dirty="0">
              <a:latin typeface="+mj-lt"/>
              <a:ea typeface="SimSun" panose="02010600030101010101" pitchFamily="2" charset="-122"/>
              <a:cs typeface="Times New Roman" panose="02020603050405020304" pitchFamily="18" charset="0"/>
            </a:endParaRPr>
          </a:p>
        </p:txBody>
      </p:sp>
      <p:pic>
        <p:nvPicPr>
          <p:cNvPr id="45" name="Picture 44">
            <a:extLst>
              <a:ext uri="{FF2B5EF4-FFF2-40B4-BE49-F238E27FC236}">
                <a16:creationId xmlns:a16="http://schemas.microsoft.com/office/drawing/2014/main" id="{C504EBD9-A999-4560-8C35-47E4C5C99BA2}"/>
              </a:ext>
            </a:extLst>
          </p:cNvPr>
          <p:cNvPicPr/>
          <p:nvPr/>
        </p:nvPicPr>
        <p:blipFill>
          <a:blip r:embed="rId7"/>
          <a:stretch>
            <a:fillRect/>
          </a:stretch>
        </p:blipFill>
        <p:spPr>
          <a:xfrm>
            <a:off x="650050" y="2031445"/>
            <a:ext cx="2943225" cy="1162050"/>
          </a:xfrm>
          <a:prstGeom prst="rect">
            <a:avLst/>
          </a:prstGeom>
        </p:spPr>
      </p:pic>
      <p:pic>
        <p:nvPicPr>
          <p:cNvPr id="46" name="Picture 45">
            <a:extLst>
              <a:ext uri="{FF2B5EF4-FFF2-40B4-BE49-F238E27FC236}">
                <a16:creationId xmlns:a16="http://schemas.microsoft.com/office/drawing/2014/main" id="{CEEC8568-7A09-4016-A331-1352C8E6EEA5}"/>
              </a:ext>
            </a:extLst>
          </p:cNvPr>
          <p:cNvPicPr/>
          <p:nvPr/>
        </p:nvPicPr>
        <p:blipFill>
          <a:blip r:embed="rId8">
            <a:extLst>
              <a:ext uri="{28A0092B-C50C-407E-A947-70E740481C1C}">
                <a14:useLocalDpi xmlns:a14="http://schemas.microsoft.com/office/drawing/2010/main" val="0"/>
              </a:ext>
            </a:extLst>
          </a:blip>
          <a:stretch>
            <a:fillRect/>
          </a:stretch>
        </p:blipFill>
        <p:spPr>
          <a:xfrm>
            <a:off x="4095878" y="1430094"/>
            <a:ext cx="4620007" cy="2974370"/>
          </a:xfrm>
          <a:prstGeom prst="rect">
            <a:avLst/>
          </a:prstGeom>
        </p:spPr>
      </p:pic>
      <p:pic>
        <p:nvPicPr>
          <p:cNvPr id="47" name="Picture 46">
            <a:extLst>
              <a:ext uri="{FF2B5EF4-FFF2-40B4-BE49-F238E27FC236}">
                <a16:creationId xmlns:a16="http://schemas.microsoft.com/office/drawing/2014/main" id="{D3A77155-CAF0-4C77-95FE-E84A8CA3070A}"/>
              </a:ext>
            </a:extLst>
          </p:cNvPr>
          <p:cNvPicPr/>
          <p:nvPr/>
        </p:nvPicPr>
        <p:blipFill>
          <a:blip r:embed="rId9">
            <a:extLst>
              <a:ext uri="{28A0092B-C50C-407E-A947-70E740481C1C}">
                <a14:useLocalDpi xmlns:a14="http://schemas.microsoft.com/office/drawing/2010/main" val="0"/>
              </a:ext>
            </a:extLst>
          </a:blip>
          <a:stretch>
            <a:fillRect/>
          </a:stretch>
        </p:blipFill>
        <p:spPr>
          <a:xfrm>
            <a:off x="4208700" y="1507709"/>
            <a:ext cx="4411726" cy="2840278"/>
          </a:xfrm>
          <a:prstGeom prst="rect">
            <a:avLst/>
          </a:prstGeom>
        </p:spPr>
      </p:pic>
      <p:pic>
        <p:nvPicPr>
          <p:cNvPr id="48" name="Picture 47">
            <a:extLst>
              <a:ext uri="{FF2B5EF4-FFF2-40B4-BE49-F238E27FC236}">
                <a16:creationId xmlns:a16="http://schemas.microsoft.com/office/drawing/2014/main" id="{BC520ACA-F6D0-4593-9C6A-F72DF82AAFB2}"/>
              </a:ext>
            </a:extLst>
          </p:cNvPr>
          <p:cNvPicPr/>
          <p:nvPr/>
        </p:nvPicPr>
        <p:blipFill>
          <a:blip r:embed="rId10"/>
          <a:stretch>
            <a:fillRect/>
          </a:stretch>
        </p:blipFill>
        <p:spPr>
          <a:xfrm>
            <a:off x="586771" y="2012558"/>
            <a:ext cx="3287827" cy="1288238"/>
          </a:xfrm>
          <a:prstGeom prst="rect">
            <a:avLst/>
          </a:prstGeom>
        </p:spPr>
      </p:pic>
      <p:sp>
        <p:nvSpPr>
          <p:cNvPr id="4" name="Slide Number Placeholder 3">
            <a:extLst>
              <a:ext uri="{FF2B5EF4-FFF2-40B4-BE49-F238E27FC236}">
                <a16:creationId xmlns:a16="http://schemas.microsoft.com/office/drawing/2014/main" id="{B6DC4692-34E6-436B-9D23-40D6E03EE7AC}"/>
              </a:ext>
            </a:extLst>
          </p:cNvPr>
          <p:cNvSpPr>
            <a:spLocks noGrp="1"/>
          </p:cNvSpPr>
          <p:nvPr>
            <p:ph type="sldNum" sz="quarter" idx="10"/>
          </p:nvPr>
        </p:nvSpPr>
        <p:spPr/>
        <p:txBody>
          <a:bodyPr/>
          <a:lstStyle/>
          <a:p>
            <a:fld id="{D50E1D8B-DAD9-4457-9BB2-85013C3633ED}" type="slidenum">
              <a:rPr lang="vi-VN" smtClean="0"/>
              <a:t>6</a:t>
            </a:fld>
            <a:endParaRPr lang="vi-VN"/>
          </a:p>
        </p:txBody>
      </p:sp>
    </p:spTree>
    <p:extLst>
      <p:ext uri="{BB962C8B-B14F-4D97-AF65-F5344CB8AC3E}">
        <p14:creationId xmlns:p14="http://schemas.microsoft.com/office/powerpoint/2010/main" val="880427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par>
                                <p:cTn id="8" presetID="10" presetClass="entr" presetSubtype="0" fill="hold" nodeType="with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fade">
                                      <p:cBhvr>
                                        <p:cTn id="10" dur="500"/>
                                        <p:tgtEl>
                                          <p:spTgt spid="3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1"/>
                                        </p:tgtEl>
                                        <p:attrNameLst>
                                          <p:attrName>style.visibility</p:attrName>
                                        </p:attrNameLst>
                                      </p:cBhvr>
                                      <p:to>
                                        <p:strVal val="visible"/>
                                      </p:to>
                                    </p:set>
                                    <p:animEffect transition="in" filter="fade">
                                      <p:cBhvr>
                                        <p:cTn id="13" dur="500"/>
                                        <p:tgtEl>
                                          <p:spTgt spid="4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0"/>
                                        </p:tgtEl>
                                        <p:attrNameLst>
                                          <p:attrName>style.visibility</p:attrName>
                                        </p:attrNameLst>
                                      </p:cBhvr>
                                      <p:to>
                                        <p:strVal val="visible"/>
                                      </p:to>
                                    </p:set>
                                    <p:animEffect transition="in" filter="fade">
                                      <p:cBhvr>
                                        <p:cTn id="16" dur="500"/>
                                        <p:tgtEl>
                                          <p:spTgt spid="4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nodeType="clickEffect">
                                  <p:stCondLst>
                                    <p:cond delay="0"/>
                                  </p:stCondLst>
                                  <p:childTnLst>
                                    <p:animEffect transition="out" filter="fade">
                                      <p:cBhvr>
                                        <p:cTn id="20" dur="500"/>
                                        <p:tgtEl>
                                          <p:spTgt spid="38"/>
                                        </p:tgtEl>
                                      </p:cBhvr>
                                    </p:animEffect>
                                    <p:set>
                                      <p:cBhvr>
                                        <p:cTn id="21" dur="1" fill="hold">
                                          <p:stCondLst>
                                            <p:cond delay="499"/>
                                          </p:stCondLst>
                                        </p:cTn>
                                        <p:tgtEl>
                                          <p:spTgt spid="38"/>
                                        </p:tgtEl>
                                        <p:attrNameLst>
                                          <p:attrName>style.visibility</p:attrName>
                                        </p:attrNameLst>
                                      </p:cBhvr>
                                      <p:to>
                                        <p:strVal val="hidden"/>
                                      </p:to>
                                    </p:set>
                                  </p:childTnLst>
                                </p:cTn>
                              </p:par>
                              <p:par>
                                <p:cTn id="22" presetID="10" presetClass="exit" presetSubtype="0" fill="hold" nodeType="withEffect">
                                  <p:stCondLst>
                                    <p:cond delay="0"/>
                                  </p:stCondLst>
                                  <p:childTnLst>
                                    <p:animEffect transition="out" filter="fade">
                                      <p:cBhvr>
                                        <p:cTn id="23" dur="500"/>
                                        <p:tgtEl>
                                          <p:spTgt spid="39"/>
                                        </p:tgtEl>
                                      </p:cBhvr>
                                    </p:animEffect>
                                    <p:set>
                                      <p:cBhvr>
                                        <p:cTn id="24" dur="1" fill="hold">
                                          <p:stCondLst>
                                            <p:cond delay="499"/>
                                          </p:stCondLst>
                                        </p:cTn>
                                        <p:tgtEl>
                                          <p:spTgt spid="39"/>
                                        </p:tgtEl>
                                        <p:attrNameLst>
                                          <p:attrName>style.visibility</p:attrName>
                                        </p:attrNameLst>
                                      </p:cBhvr>
                                      <p:to>
                                        <p:strVal val="hidden"/>
                                      </p:to>
                                    </p:set>
                                  </p:childTnLst>
                                </p:cTn>
                              </p:par>
                              <p:par>
                                <p:cTn id="25" presetID="10" presetClass="exit" presetSubtype="0" fill="hold" grpId="1" nodeType="withEffect">
                                  <p:stCondLst>
                                    <p:cond delay="0"/>
                                  </p:stCondLst>
                                  <p:childTnLst>
                                    <p:animEffect transition="out" filter="fade">
                                      <p:cBhvr>
                                        <p:cTn id="26" dur="500"/>
                                        <p:tgtEl>
                                          <p:spTgt spid="41"/>
                                        </p:tgtEl>
                                      </p:cBhvr>
                                    </p:animEffect>
                                    <p:set>
                                      <p:cBhvr>
                                        <p:cTn id="27" dur="1" fill="hold">
                                          <p:stCondLst>
                                            <p:cond delay="499"/>
                                          </p:stCondLst>
                                        </p:cTn>
                                        <p:tgtEl>
                                          <p:spTgt spid="41"/>
                                        </p:tgtEl>
                                        <p:attrNameLst>
                                          <p:attrName>style.visibility</p:attrName>
                                        </p:attrNameLst>
                                      </p:cBhvr>
                                      <p:to>
                                        <p:strVal val="hidden"/>
                                      </p:to>
                                    </p:set>
                                  </p:childTnLst>
                                </p:cTn>
                              </p:par>
                              <p:par>
                                <p:cTn id="28" presetID="10" presetClass="exit" presetSubtype="0" fill="hold" grpId="1" nodeType="withEffect">
                                  <p:stCondLst>
                                    <p:cond delay="0"/>
                                  </p:stCondLst>
                                  <p:childTnLst>
                                    <p:animEffect transition="out" filter="fade">
                                      <p:cBhvr>
                                        <p:cTn id="29" dur="500"/>
                                        <p:tgtEl>
                                          <p:spTgt spid="40"/>
                                        </p:tgtEl>
                                      </p:cBhvr>
                                    </p:animEffect>
                                    <p:set>
                                      <p:cBhvr>
                                        <p:cTn id="30" dur="1" fill="hold">
                                          <p:stCondLst>
                                            <p:cond delay="499"/>
                                          </p:stCondLst>
                                        </p:cTn>
                                        <p:tgtEl>
                                          <p:spTgt spid="40"/>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43"/>
                                        </p:tgtEl>
                                        <p:attrNameLst>
                                          <p:attrName>style.visibility</p:attrName>
                                        </p:attrNameLst>
                                      </p:cBhvr>
                                      <p:to>
                                        <p:strVal val="visible"/>
                                      </p:to>
                                    </p:set>
                                    <p:animEffect transition="in" filter="fade">
                                      <p:cBhvr>
                                        <p:cTn id="35" dur="500"/>
                                        <p:tgtEl>
                                          <p:spTgt spid="43"/>
                                        </p:tgtEl>
                                      </p:cBhvr>
                                    </p:animEffect>
                                  </p:childTnLst>
                                </p:cTn>
                              </p:par>
                              <p:par>
                                <p:cTn id="36" presetID="10" presetClass="entr" presetSubtype="0" fill="hold" nodeType="withEffect">
                                  <p:stCondLst>
                                    <p:cond delay="0"/>
                                  </p:stCondLst>
                                  <p:childTnLst>
                                    <p:set>
                                      <p:cBhvr>
                                        <p:cTn id="37" dur="1" fill="hold">
                                          <p:stCondLst>
                                            <p:cond delay="0"/>
                                          </p:stCondLst>
                                        </p:cTn>
                                        <p:tgtEl>
                                          <p:spTgt spid="42"/>
                                        </p:tgtEl>
                                        <p:attrNameLst>
                                          <p:attrName>style.visibility</p:attrName>
                                        </p:attrNameLst>
                                      </p:cBhvr>
                                      <p:to>
                                        <p:strVal val="visible"/>
                                      </p:to>
                                    </p:set>
                                    <p:animEffect transition="in" filter="fade">
                                      <p:cBhvr>
                                        <p:cTn id="38" dur="500"/>
                                        <p:tgtEl>
                                          <p:spTgt spid="42"/>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xit" presetSubtype="0" fill="hold" nodeType="clickEffect">
                                  <p:stCondLst>
                                    <p:cond delay="0"/>
                                  </p:stCondLst>
                                  <p:childTnLst>
                                    <p:animEffect transition="out" filter="fade">
                                      <p:cBhvr>
                                        <p:cTn id="42" dur="500"/>
                                        <p:tgtEl>
                                          <p:spTgt spid="43"/>
                                        </p:tgtEl>
                                      </p:cBhvr>
                                    </p:animEffect>
                                    <p:set>
                                      <p:cBhvr>
                                        <p:cTn id="43" dur="1" fill="hold">
                                          <p:stCondLst>
                                            <p:cond delay="499"/>
                                          </p:stCondLst>
                                        </p:cTn>
                                        <p:tgtEl>
                                          <p:spTgt spid="43"/>
                                        </p:tgtEl>
                                        <p:attrNameLst>
                                          <p:attrName>style.visibility</p:attrName>
                                        </p:attrNameLst>
                                      </p:cBhvr>
                                      <p:to>
                                        <p:strVal val="hidden"/>
                                      </p:to>
                                    </p:set>
                                  </p:childTnLst>
                                </p:cTn>
                              </p:par>
                              <p:par>
                                <p:cTn id="44" presetID="10" presetClass="exit" presetSubtype="0" fill="hold" nodeType="withEffect">
                                  <p:stCondLst>
                                    <p:cond delay="0"/>
                                  </p:stCondLst>
                                  <p:childTnLst>
                                    <p:animEffect transition="out" filter="fade">
                                      <p:cBhvr>
                                        <p:cTn id="45" dur="500"/>
                                        <p:tgtEl>
                                          <p:spTgt spid="42"/>
                                        </p:tgtEl>
                                      </p:cBhvr>
                                    </p:animEffect>
                                    <p:set>
                                      <p:cBhvr>
                                        <p:cTn id="46" dur="1" fill="hold">
                                          <p:stCondLst>
                                            <p:cond delay="499"/>
                                          </p:stCondLst>
                                        </p:cTn>
                                        <p:tgtEl>
                                          <p:spTgt spid="42"/>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44"/>
                                        </p:tgtEl>
                                        <p:attrNameLst>
                                          <p:attrName>style.visibility</p:attrName>
                                        </p:attrNameLst>
                                      </p:cBhvr>
                                      <p:to>
                                        <p:strVal val="visible"/>
                                      </p:to>
                                    </p:set>
                                    <p:animEffect transition="in" filter="fade">
                                      <p:cBhvr>
                                        <p:cTn id="51" dur="500"/>
                                        <p:tgtEl>
                                          <p:spTgt spid="44"/>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3"/>
                                        </p:tgtEl>
                                        <p:attrNameLst>
                                          <p:attrName>style.visibility</p:attrName>
                                        </p:attrNameLst>
                                      </p:cBhvr>
                                      <p:to>
                                        <p:strVal val="visible"/>
                                      </p:to>
                                    </p:set>
                                    <p:animEffect transition="in" filter="fade">
                                      <p:cBhvr>
                                        <p:cTn id="54" dur="500"/>
                                        <p:tgtEl>
                                          <p:spTgt spid="3"/>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xit" presetSubtype="0" fill="hold" nodeType="clickEffect">
                                  <p:stCondLst>
                                    <p:cond delay="0"/>
                                  </p:stCondLst>
                                  <p:childTnLst>
                                    <p:animEffect transition="out" filter="fade">
                                      <p:cBhvr>
                                        <p:cTn id="58" dur="500"/>
                                        <p:tgtEl>
                                          <p:spTgt spid="44"/>
                                        </p:tgtEl>
                                      </p:cBhvr>
                                    </p:animEffect>
                                    <p:set>
                                      <p:cBhvr>
                                        <p:cTn id="59" dur="1" fill="hold">
                                          <p:stCondLst>
                                            <p:cond delay="499"/>
                                          </p:stCondLst>
                                        </p:cTn>
                                        <p:tgtEl>
                                          <p:spTgt spid="44"/>
                                        </p:tgtEl>
                                        <p:attrNameLst>
                                          <p:attrName>style.visibility</p:attrName>
                                        </p:attrNameLst>
                                      </p:cBhvr>
                                      <p:to>
                                        <p:strVal val="hidden"/>
                                      </p:to>
                                    </p:set>
                                  </p:childTnLst>
                                </p:cTn>
                              </p:par>
                              <p:par>
                                <p:cTn id="60" presetID="10" presetClass="exit" presetSubtype="0" fill="hold" grpId="1" nodeType="withEffect">
                                  <p:stCondLst>
                                    <p:cond delay="0"/>
                                  </p:stCondLst>
                                  <p:childTnLst>
                                    <p:animEffect transition="out" filter="fade">
                                      <p:cBhvr>
                                        <p:cTn id="61" dur="500"/>
                                        <p:tgtEl>
                                          <p:spTgt spid="3"/>
                                        </p:tgtEl>
                                      </p:cBhvr>
                                    </p:animEffect>
                                    <p:set>
                                      <p:cBhvr>
                                        <p:cTn id="62" dur="1" fill="hold">
                                          <p:stCondLst>
                                            <p:cond delay="499"/>
                                          </p:stCondLst>
                                        </p:cTn>
                                        <p:tgtEl>
                                          <p:spTgt spid="3"/>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46"/>
                                        </p:tgtEl>
                                        <p:attrNameLst>
                                          <p:attrName>style.visibility</p:attrName>
                                        </p:attrNameLst>
                                      </p:cBhvr>
                                      <p:to>
                                        <p:strVal val="visible"/>
                                      </p:to>
                                    </p:set>
                                    <p:animEffect transition="in" filter="fade">
                                      <p:cBhvr>
                                        <p:cTn id="67" dur="500"/>
                                        <p:tgtEl>
                                          <p:spTgt spid="46"/>
                                        </p:tgtEl>
                                      </p:cBhvr>
                                    </p:animEffect>
                                  </p:childTnLst>
                                </p:cTn>
                              </p:par>
                              <p:par>
                                <p:cTn id="68" presetID="10" presetClass="entr" presetSubtype="0" fill="hold" nodeType="withEffect">
                                  <p:stCondLst>
                                    <p:cond delay="0"/>
                                  </p:stCondLst>
                                  <p:childTnLst>
                                    <p:set>
                                      <p:cBhvr>
                                        <p:cTn id="69" dur="1" fill="hold">
                                          <p:stCondLst>
                                            <p:cond delay="0"/>
                                          </p:stCondLst>
                                        </p:cTn>
                                        <p:tgtEl>
                                          <p:spTgt spid="45"/>
                                        </p:tgtEl>
                                        <p:attrNameLst>
                                          <p:attrName>style.visibility</p:attrName>
                                        </p:attrNameLst>
                                      </p:cBhvr>
                                      <p:to>
                                        <p:strVal val="visible"/>
                                      </p:to>
                                    </p:set>
                                    <p:animEffect transition="in" filter="fade">
                                      <p:cBhvr>
                                        <p:cTn id="70" dur="500"/>
                                        <p:tgtEl>
                                          <p:spTgt spid="45"/>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xit" presetSubtype="0" fill="hold" nodeType="clickEffect">
                                  <p:stCondLst>
                                    <p:cond delay="0"/>
                                  </p:stCondLst>
                                  <p:childTnLst>
                                    <p:animEffect transition="out" filter="fade">
                                      <p:cBhvr>
                                        <p:cTn id="74" dur="500"/>
                                        <p:tgtEl>
                                          <p:spTgt spid="46"/>
                                        </p:tgtEl>
                                      </p:cBhvr>
                                    </p:animEffect>
                                    <p:set>
                                      <p:cBhvr>
                                        <p:cTn id="75" dur="1" fill="hold">
                                          <p:stCondLst>
                                            <p:cond delay="499"/>
                                          </p:stCondLst>
                                        </p:cTn>
                                        <p:tgtEl>
                                          <p:spTgt spid="46"/>
                                        </p:tgtEl>
                                        <p:attrNameLst>
                                          <p:attrName>style.visibility</p:attrName>
                                        </p:attrNameLst>
                                      </p:cBhvr>
                                      <p:to>
                                        <p:strVal val="hidden"/>
                                      </p:to>
                                    </p:set>
                                  </p:childTnLst>
                                </p:cTn>
                              </p:par>
                              <p:par>
                                <p:cTn id="76" presetID="10" presetClass="exit" presetSubtype="0" fill="hold" nodeType="withEffect">
                                  <p:stCondLst>
                                    <p:cond delay="0"/>
                                  </p:stCondLst>
                                  <p:childTnLst>
                                    <p:animEffect transition="out" filter="fade">
                                      <p:cBhvr>
                                        <p:cTn id="77" dur="500"/>
                                        <p:tgtEl>
                                          <p:spTgt spid="45"/>
                                        </p:tgtEl>
                                      </p:cBhvr>
                                    </p:animEffect>
                                    <p:set>
                                      <p:cBhvr>
                                        <p:cTn id="78" dur="1" fill="hold">
                                          <p:stCondLst>
                                            <p:cond delay="499"/>
                                          </p:stCondLst>
                                        </p:cTn>
                                        <p:tgtEl>
                                          <p:spTgt spid="45"/>
                                        </p:tgtEl>
                                        <p:attrNameLst>
                                          <p:attrName>style.visibility</p:attrName>
                                        </p:attrNameLst>
                                      </p:cBhvr>
                                      <p:to>
                                        <p:strVal val="hidden"/>
                                      </p:to>
                                    </p:se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nodeType="clickEffect">
                                  <p:stCondLst>
                                    <p:cond delay="0"/>
                                  </p:stCondLst>
                                  <p:childTnLst>
                                    <p:set>
                                      <p:cBhvr>
                                        <p:cTn id="82" dur="1" fill="hold">
                                          <p:stCondLst>
                                            <p:cond delay="0"/>
                                          </p:stCondLst>
                                        </p:cTn>
                                        <p:tgtEl>
                                          <p:spTgt spid="47"/>
                                        </p:tgtEl>
                                        <p:attrNameLst>
                                          <p:attrName>style.visibility</p:attrName>
                                        </p:attrNameLst>
                                      </p:cBhvr>
                                      <p:to>
                                        <p:strVal val="visible"/>
                                      </p:to>
                                    </p:set>
                                    <p:animEffect transition="in" filter="fade">
                                      <p:cBhvr>
                                        <p:cTn id="83" dur="500"/>
                                        <p:tgtEl>
                                          <p:spTgt spid="47"/>
                                        </p:tgtEl>
                                      </p:cBhvr>
                                    </p:animEffect>
                                  </p:childTnLst>
                                </p:cTn>
                              </p:par>
                              <p:par>
                                <p:cTn id="84" presetID="10" presetClass="entr" presetSubtype="0" fill="hold" nodeType="withEffect">
                                  <p:stCondLst>
                                    <p:cond delay="0"/>
                                  </p:stCondLst>
                                  <p:childTnLst>
                                    <p:set>
                                      <p:cBhvr>
                                        <p:cTn id="85" dur="1" fill="hold">
                                          <p:stCondLst>
                                            <p:cond delay="0"/>
                                          </p:stCondLst>
                                        </p:cTn>
                                        <p:tgtEl>
                                          <p:spTgt spid="48"/>
                                        </p:tgtEl>
                                        <p:attrNameLst>
                                          <p:attrName>style.visibility</p:attrName>
                                        </p:attrNameLst>
                                      </p:cBhvr>
                                      <p:to>
                                        <p:strVal val="visible"/>
                                      </p:to>
                                    </p:set>
                                    <p:animEffect transition="in" filter="fade">
                                      <p:cBhvr>
                                        <p:cTn id="86"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40" grpId="1"/>
      <p:bldP spid="41" grpId="0"/>
      <p:bldP spid="41" grpId="1"/>
      <p:bldP spid="3" grpId="0"/>
      <p:bldP spid="3" grpId="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665;p60">
            <a:extLst>
              <a:ext uri="{FF2B5EF4-FFF2-40B4-BE49-F238E27FC236}">
                <a16:creationId xmlns:a16="http://schemas.microsoft.com/office/drawing/2014/main" id="{A0A18B62-F1A2-4D70-AA18-986550C65DE8}"/>
              </a:ext>
            </a:extLst>
          </p:cNvPr>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latin typeface="+mj-lt"/>
              </a:rPr>
              <a:t>Nhược</a:t>
            </a:r>
            <a:r>
              <a:rPr lang="en-US" dirty="0">
                <a:latin typeface="+mj-lt"/>
              </a:rPr>
              <a:t> </a:t>
            </a:r>
            <a:r>
              <a:rPr lang="en-US" dirty="0" err="1">
                <a:latin typeface="+mj-lt"/>
              </a:rPr>
              <a:t>điểm</a:t>
            </a:r>
            <a:endParaRPr dirty="0">
              <a:latin typeface="+mj-lt"/>
            </a:endParaRPr>
          </a:p>
        </p:txBody>
      </p:sp>
      <p:sp>
        <p:nvSpPr>
          <p:cNvPr id="5" name="TextBox 4">
            <a:extLst>
              <a:ext uri="{FF2B5EF4-FFF2-40B4-BE49-F238E27FC236}">
                <a16:creationId xmlns:a16="http://schemas.microsoft.com/office/drawing/2014/main" id="{F6874ABB-1719-4A22-9A1B-72FB3C2F6BF8}"/>
              </a:ext>
            </a:extLst>
          </p:cNvPr>
          <p:cNvSpPr txBox="1"/>
          <p:nvPr/>
        </p:nvSpPr>
        <p:spPr>
          <a:xfrm>
            <a:off x="583415" y="1354537"/>
            <a:ext cx="8262873" cy="2677656"/>
          </a:xfrm>
          <a:prstGeom prst="rect">
            <a:avLst/>
          </a:prstGeom>
          <a:noFill/>
        </p:spPr>
        <p:txBody>
          <a:bodyPr wrap="square">
            <a:spAutoFit/>
          </a:bodyPr>
          <a:lstStyle/>
          <a:p>
            <a:pPr marL="342900" indent="-342900">
              <a:buFont typeface="Arial" panose="020B0604020202020204" pitchFamily="34" charset="0"/>
              <a:buChar char="•"/>
            </a:pPr>
            <a:r>
              <a:rPr lang="en-US" sz="2400" dirty="0" err="1">
                <a:solidFill>
                  <a:srgbClr val="000000"/>
                </a:solidFill>
                <a:effectLst/>
                <a:latin typeface="+mj-lt"/>
                <a:ea typeface="SimSun" panose="02010600030101010101" pitchFamily="2" charset="-122"/>
              </a:rPr>
              <a:t>Bị</a:t>
            </a:r>
            <a:r>
              <a:rPr lang="en-US" sz="2400" dirty="0">
                <a:solidFill>
                  <a:srgbClr val="000000"/>
                </a:solidFill>
                <a:effectLst/>
                <a:latin typeface="+mj-lt"/>
                <a:ea typeface="SimSun" panose="02010600030101010101" pitchFamily="2" charset="-122"/>
              </a:rPr>
              <a:t> overfitting, </a:t>
            </a:r>
            <a:r>
              <a:rPr lang="en-US" sz="2400" dirty="0" err="1">
                <a:solidFill>
                  <a:srgbClr val="000000"/>
                </a:solidFill>
                <a:effectLst/>
                <a:latin typeface="+mj-lt"/>
                <a:ea typeface="SimSun" panose="02010600030101010101" pitchFamily="2" charset="-122"/>
              </a:rPr>
              <a:t>quá</a:t>
            </a:r>
            <a:r>
              <a:rPr lang="en-US" sz="2400" dirty="0">
                <a:solidFill>
                  <a:srgbClr val="000000"/>
                </a:solidFill>
                <a:effectLst/>
                <a:latin typeface="+mj-lt"/>
                <a:ea typeface="SimSun" panose="02010600030101010101" pitchFamily="2" charset="-122"/>
              </a:rPr>
              <a:t> </a:t>
            </a:r>
            <a:r>
              <a:rPr lang="en-US" sz="2400" dirty="0" err="1">
                <a:solidFill>
                  <a:srgbClr val="000000"/>
                </a:solidFill>
                <a:effectLst/>
                <a:latin typeface="+mj-lt"/>
                <a:ea typeface="SimSun" panose="02010600030101010101" pitchFamily="2" charset="-122"/>
              </a:rPr>
              <a:t>khớp</a:t>
            </a:r>
            <a:r>
              <a:rPr lang="en-US" sz="2400" dirty="0">
                <a:solidFill>
                  <a:srgbClr val="000000"/>
                </a:solidFill>
                <a:effectLst/>
                <a:latin typeface="+mj-lt"/>
                <a:ea typeface="SimSun" panose="02010600030101010101" pitchFamily="2" charset="-122"/>
              </a:rPr>
              <a:t> </a:t>
            </a:r>
            <a:r>
              <a:rPr lang="en-US" sz="2400" dirty="0" err="1">
                <a:solidFill>
                  <a:srgbClr val="000000"/>
                </a:solidFill>
                <a:effectLst/>
                <a:latin typeface="+mj-lt"/>
                <a:ea typeface="SimSun" panose="02010600030101010101" pitchFamily="2" charset="-122"/>
              </a:rPr>
              <a:t>với</a:t>
            </a:r>
            <a:r>
              <a:rPr lang="en-US" sz="2400" dirty="0">
                <a:solidFill>
                  <a:srgbClr val="000000"/>
                </a:solidFill>
                <a:effectLst/>
                <a:latin typeface="+mj-lt"/>
                <a:ea typeface="SimSun" panose="02010600030101010101" pitchFamily="2" charset="-122"/>
              </a:rPr>
              <a:t> </a:t>
            </a:r>
            <a:r>
              <a:rPr lang="en-US" sz="2400" dirty="0" err="1">
                <a:solidFill>
                  <a:srgbClr val="000000"/>
                </a:solidFill>
                <a:effectLst/>
                <a:latin typeface="+mj-lt"/>
                <a:ea typeface="SimSun" panose="02010600030101010101" pitchFamily="2" charset="-122"/>
              </a:rPr>
              <a:t>dữ</a:t>
            </a:r>
            <a:r>
              <a:rPr lang="en-US" sz="2400" dirty="0">
                <a:solidFill>
                  <a:srgbClr val="000000"/>
                </a:solidFill>
                <a:effectLst/>
                <a:latin typeface="+mj-lt"/>
                <a:ea typeface="SimSun" panose="02010600030101010101" pitchFamily="2" charset="-122"/>
              </a:rPr>
              <a:t> </a:t>
            </a:r>
            <a:r>
              <a:rPr lang="en-US" sz="2400" dirty="0" err="1">
                <a:solidFill>
                  <a:srgbClr val="000000"/>
                </a:solidFill>
                <a:effectLst/>
                <a:latin typeface="+mj-lt"/>
                <a:ea typeface="SimSun" panose="02010600030101010101" pitchFamily="2" charset="-122"/>
              </a:rPr>
              <a:t>liệu</a:t>
            </a:r>
            <a:r>
              <a:rPr lang="en-US" sz="2400" dirty="0">
                <a:solidFill>
                  <a:srgbClr val="000000"/>
                </a:solidFill>
                <a:effectLst/>
                <a:latin typeface="+mj-lt"/>
                <a:ea typeface="SimSun" panose="02010600030101010101" pitchFamily="2" charset="-122"/>
              </a:rPr>
              <a:t> train </a:t>
            </a:r>
            <a:r>
              <a:rPr lang="en-US" sz="2400" dirty="0" err="1">
                <a:solidFill>
                  <a:srgbClr val="000000"/>
                </a:solidFill>
                <a:effectLst/>
                <a:latin typeface="+mj-lt"/>
                <a:ea typeface="SimSun" panose="02010600030101010101" pitchFamily="2" charset="-122"/>
              </a:rPr>
              <a:t>dẫn</a:t>
            </a:r>
            <a:r>
              <a:rPr lang="en-US" sz="2400" dirty="0">
                <a:solidFill>
                  <a:srgbClr val="000000"/>
                </a:solidFill>
                <a:effectLst/>
                <a:latin typeface="+mj-lt"/>
                <a:ea typeface="SimSun" panose="02010600030101010101" pitchFamily="2" charset="-122"/>
              </a:rPr>
              <a:t> </a:t>
            </a:r>
            <a:r>
              <a:rPr lang="en-US" sz="2400" dirty="0" err="1">
                <a:solidFill>
                  <a:srgbClr val="000000"/>
                </a:solidFill>
                <a:effectLst/>
                <a:latin typeface="+mj-lt"/>
                <a:ea typeface="SimSun" panose="02010600030101010101" pitchFamily="2" charset="-122"/>
              </a:rPr>
              <a:t>đến</a:t>
            </a:r>
            <a:r>
              <a:rPr lang="en-US" sz="2400" dirty="0">
                <a:solidFill>
                  <a:srgbClr val="000000"/>
                </a:solidFill>
                <a:effectLst/>
                <a:latin typeface="+mj-lt"/>
                <a:ea typeface="SimSun" panose="02010600030101010101" pitchFamily="2" charset="-122"/>
              </a:rPr>
              <a:t> </a:t>
            </a:r>
            <a:r>
              <a:rPr lang="en-US" sz="2400" dirty="0" err="1">
                <a:solidFill>
                  <a:srgbClr val="000000"/>
                </a:solidFill>
                <a:effectLst/>
                <a:latin typeface="+mj-lt"/>
                <a:ea typeface="SimSun" panose="02010600030101010101" pitchFamily="2" charset="-122"/>
              </a:rPr>
              <a:t>vấn</a:t>
            </a:r>
            <a:r>
              <a:rPr lang="en-US" sz="2400" dirty="0">
                <a:solidFill>
                  <a:srgbClr val="000000"/>
                </a:solidFill>
                <a:effectLst/>
                <a:latin typeface="+mj-lt"/>
                <a:ea typeface="SimSun" panose="02010600030101010101" pitchFamily="2" charset="-122"/>
              </a:rPr>
              <a:t> </a:t>
            </a:r>
            <a:r>
              <a:rPr lang="en-US" sz="2400" dirty="0" err="1">
                <a:solidFill>
                  <a:srgbClr val="000000"/>
                </a:solidFill>
                <a:effectLst/>
                <a:latin typeface="+mj-lt"/>
                <a:ea typeface="SimSun" panose="02010600030101010101" pitchFamily="2" charset="-122"/>
              </a:rPr>
              <a:t>đề</a:t>
            </a:r>
            <a:r>
              <a:rPr lang="en-US" sz="2400" dirty="0">
                <a:solidFill>
                  <a:srgbClr val="000000"/>
                </a:solidFill>
                <a:effectLst/>
                <a:latin typeface="+mj-lt"/>
                <a:ea typeface="SimSun" panose="02010600030101010101" pitchFamily="2" charset="-122"/>
              </a:rPr>
              <a:t> </a:t>
            </a:r>
            <a:r>
              <a:rPr lang="en-US" sz="2400" dirty="0" err="1">
                <a:solidFill>
                  <a:srgbClr val="000000"/>
                </a:solidFill>
                <a:effectLst/>
                <a:latin typeface="+mj-lt"/>
                <a:ea typeface="SimSun" panose="02010600030101010101" pitchFamily="2" charset="-122"/>
              </a:rPr>
              <a:t>không</a:t>
            </a:r>
            <a:r>
              <a:rPr lang="en-US" sz="2400" dirty="0">
                <a:solidFill>
                  <a:srgbClr val="000000"/>
                </a:solidFill>
                <a:effectLst/>
                <a:latin typeface="+mj-lt"/>
                <a:ea typeface="SimSun" panose="02010600030101010101" pitchFamily="2" charset="-122"/>
              </a:rPr>
              <a:t> </a:t>
            </a:r>
            <a:r>
              <a:rPr lang="en-US" sz="2400" dirty="0" err="1">
                <a:solidFill>
                  <a:srgbClr val="000000"/>
                </a:solidFill>
                <a:effectLst/>
                <a:latin typeface="+mj-lt"/>
                <a:ea typeface="SimSun" panose="02010600030101010101" pitchFamily="2" charset="-122"/>
              </a:rPr>
              <a:t>đưa</a:t>
            </a:r>
            <a:r>
              <a:rPr lang="en-US" sz="2400" dirty="0">
                <a:solidFill>
                  <a:srgbClr val="000000"/>
                </a:solidFill>
                <a:effectLst/>
                <a:latin typeface="+mj-lt"/>
                <a:ea typeface="SimSun" panose="02010600030101010101" pitchFamily="2" charset="-122"/>
              </a:rPr>
              <a:t> ra </a:t>
            </a:r>
            <a:r>
              <a:rPr lang="en-US" sz="2400" dirty="0" err="1">
                <a:solidFill>
                  <a:srgbClr val="000000"/>
                </a:solidFill>
                <a:effectLst/>
                <a:latin typeface="+mj-lt"/>
                <a:ea typeface="SimSun" panose="02010600030101010101" pitchFamily="2" charset="-122"/>
              </a:rPr>
              <a:t>kết</a:t>
            </a:r>
            <a:r>
              <a:rPr lang="en-US" sz="2400" dirty="0">
                <a:solidFill>
                  <a:srgbClr val="000000"/>
                </a:solidFill>
                <a:effectLst/>
                <a:latin typeface="+mj-lt"/>
                <a:ea typeface="SimSun" panose="02010600030101010101" pitchFamily="2" charset="-122"/>
              </a:rPr>
              <a:t> </a:t>
            </a:r>
            <a:r>
              <a:rPr lang="en-US" sz="2400" dirty="0" err="1">
                <a:solidFill>
                  <a:srgbClr val="000000"/>
                </a:solidFill>
                <a:effectLst/>
                <a:latin typeface="+mj-lt"/>
                <a:ea typeface="SimSun" panose="02010600030101010101" pitchFamily="2" charset="-122"/>
              </a:rPr>
              <a:t>quả</a:t>
            </a:r>
            <a:r>
              <a:rPr lang="en-US" sz="2400" dirty="0">
                <a:solidFill>
                  <a:srgbClr val="000000"/>
                </a:solidFill>
                <a:effectLst/>
                <a:latin typeface="+mj-lt"/>
                <a:ea typeface="SimSun" panose="02010600030101010101" pitchFamily="2" charset="-122"/>
              </a:rPr>
              <a:t> </a:t>
            </a:r>
            <a:r>
              <a:rPr lang="en-US" sz="2400" dirty="0" err="1">
                <a:solidFill>
                  <a:srgbClr val="000000"/>
                </a:solidFill>
                <a:effectLst/>
                <a:latin typeface="+mj-lt"/>
                <a:ea typeface="SimSun" panose="02010600030101010101" pitchFamily="2" charset="-122"/>
              </a:rPr>
              <a:t>phân</a:t>
            </a:r>
            <a:r>
              <a:rPr lang="en-US" sz="2400" dirty="0">
                <a:solidFill>
                  <a:srgbClr val="000000"/>
                </a:solidFill>
                <a:effectLst/>
                <a:latin typeface="+mj-lt"/>
                <a:ea typeface="SimSun" panose="02010600030101010101" pitchFamily="2" charset="-122"/>
              </a:rPr>
              <a:t> </a:t>
            </a:r>
            <a:r>
              <a:rPr lang="en-US" sz="2400" dirty="0" err="1">
                <a:solidFill>
                  <a:srgbClr val="000000"/>
                </a:solidFill>
                <a:effectLst/>
                <a:latin typeface="+mj-lt"/>
                <a:ea typeface="SimSun" panose="02010600030101010101" pitchFamily="2" charset="-122"/>
              </a:rPr>
              <a:t>loại</a:t>
            </a:r>
            <a:r>
              <a:rPr lang="en-US" sz="2400" dirty="0">
                <a:solidFill>
                  <a:srgbClr val="000000"/>
                </a:solidFill>
                <a:effectLst/>
                <a:latin typeface="+mj-lt"/>
                <a:ea typeface="SimSun" panose="02010600030101010101" pitchFamily="2" charset="-122"/>
              </a:rPr>
              <a:t> </a:t>
            </a:r>
            <a:r>
              <a:rPr lang="en-US" sz="2400" dirty="0" err="1">
                <a:solidFill>
                  <a:srgbClr val="000000"/>
                </a:solidFill>
                <a:effectLst/>
                <a:latin typeface="+mj-lt"/>
                <a:ea typeface="SimSun" panose="02010600030101010101" pitchFamily="2" charset="-122"/>
              </a:rPr>
              <a:t>chính</a:t>
            </a:r>
            <a:r>
              <a:rPr lang="en-US" sz="2400" dirty="0">
                <a:solidFill>
                  <a:srgbClr val="000000"/>
                </a:solidFill>
                <a:effectLst/>
                <a:latin typeface="+mj-lt"/>
                <a:ea typeface="SimSun" panose="02010600030101010101" pitchFamily="2" charset="-122"/>
              </a:rPr>
              <a:t> </a:t>
            </a:r>
            <a:r>
              <a:rPr lang="en-US" sz="2400" dirty="0" err="1">
                <a:solidFill>
                  <a:srgbClr val="000000"/>
                </a:solidFill>
                <a:effectLst/>
                <a:latin typeface="+mj-lt"/>
                <a:ea typeface="SimSun" panose="02010600030101010101" pitchFamily="2" charset="-122"/>
              </a:rPr>
              <a:t>xác</a:t>
            </a:r>
            <a:r>
              <a:rPr lang="en-US" sz="2400" dirty="0">
                <a:solidFill>
                  <a:srgbClr val="000000"/>
                </a:solidFill>
                <a:effectLst/>
                <a:latin typeface="+mj-lt"/>
                <a:ea typeface="SimSun" panose="02010600030101010101" pitchFamily="2" charset="-122"/>
              </a:rPr>
              <a:t> </a:t>
            </a:r>
            <a:r>
              <a:rPr lang="en-US" sz="2400" dirty="0" err="1">
                <a:solidFill>
                  <a:srgbClr val="000000"/>
                </a:solidFill>
                <a:effectLst/>
                <a:latin typeface="+mj-lt"/>
                <a:ea typeface="SimSun" panose="02010600030101010101" pitchFamily="2" charset="-122"/>
              </a:rPr>
              <a:t>khi</a:t>
            </a:r>
            <a:r>
              <a:rPr lang="en-US" sz="2400" dirty="0">
                <a:solidFill>
                  <a:srgbClr val="000000"/>
                </a:solidFill>
                <a:effectLst/>
                <a:latin typeface="+mj-lt"/>
                <a:ea typeface="SimSun" panose="02010600030101010101" pitchFamily="2" charset="-122"/>
              </a:rPr>
              <a:t> </a:t>
            </a:r>
            <a:r>
              <a:rPr lang="en-US" sz="2400" dirty="0" err="1">
                <a:solidFill>
                  <a:srgbClr val="000000"/>
                </a:solidFill>
                <a:effectLst/>
                <a:latin typeface="+mj-lt"/>
                <a:ea typeface="SimSun" panose="02010600030101010101" pitchFamily="2" charset="-122"/>
              </a:rPr>
              <a:t>áp</a:t>
            </a:r>
            <a:r>
              <a:rPr lang="en-US" sz="2400" dirty="0">
                <a:solidFill>
                  <a:srgbClr val="000000"/>
                </a:solidFill>
                <a:effectLst/>
                <a:latin typeface="+mj-lt"/>
                <a:ea typeface="SimSun" panose="02010600030101010101" pitchFamily="2" charset="-122"/>
              </a:rPr>
              <a:t> </a:t>
            </a:r>
            <a:r>
              <a:rPr lang="en-US" sz="2400" dirty="0" err="1">
                <a:solidFill>
                  <a:srgbClr val="000000"/>
                </a:solidFill>
                <a:effectLst/>
                <a:latin typeface="+mj-lt"/>
                <a:ea typeface="SimSun" panose="02010600030101010101" pitchFamily="2" charset="-122"/>
              </a:rPr>
              <a:t>dụng</a:t>
            </a:r>
            <a:r>
              <a:rPr lang="en-US" sz="2400" dirty="0">
                <a:solidFill>
                  <a:srgbClr val="000000"/>
                </a:solidFill>
                <a:effectLst/>
                <a:latin typeface="+mj-lt"/>
                <a:ea typeface="SimSun" panose="02010600030101010101" pitchFamily="2" charset="-122"/>
              </a:rPr>
              <a:t> </a:t>
            </a:r>
            <a:r>
              <a:rPr lang="en-US" sz="2400" dirty="0" err="1">
                <a:solidFill>
                  <a:srgbClr val="000000"/>
                </a:solidFill>
                <a:effectLst/>
                <a:latin typeface="+mj-lt"/>
                <a:ea typeface="SimSun" panose="02010600030101010101" pitchFamily="2" charset="-122"/>
              </a:rPr>
              <a:t>cho</a:t>
            </a:r>
            <a:r>
              <a:rPr lang="en-US" sz="2400" dirty="0">
                <a:solidFill>
                  <a:srgbClr val="000000"/>
                </a:solidFill>
                <a:effectLst/>
                <a:latin typeface="+mj-lt"/>
                <a:ea typeface="SimSun" panose="02010600030101010101" pitchFamily="2" charset="-122"/>
              </a:rPr>
              <a:t> </a:t>
            </a:r>
            <a:r>
              <a:rPr lang="en-US" sz="2400" dirty="0" err="1">
                <a:solidFill>
                  <a:srgbClr val="000000"/>
                </a:solidFill>
                <a:effectLst/>
                <a:latin typeface="+mj-lt"/>
                <a:ea typeface="SimSun" panose="02010600030101010101" pitchFamily="2" charset="-122"/>
              </a:rPr>
              <a:t>dữ</a:t>
            </a:r>
            <a:r>
              <a:rPr lang="en-US" sz="2400" dirty="0">
                <a:solidFill>
                  <a:srgbClr val="000000"/>
                </a:solidFill>
                <a:effectLst/>
                <a:latin typeface="+mj-lt"/>
                <a:ea typeface="SimSun" panose="02010600030101010101" pitchFamily="2" charset="-122"/>
              </a:rPr>
              <a:t> </a:t>
            </a:r>
            <a:r>
              <a:rPr lang="en-US" sz="2400" dirty="0" err="1">
                <a:solidFill>
                  <a:srgbClr val="000000"/>
                </a:solidFill>
                <a:effectLst/>
                <a:latin typeface="+mj-lt"/>
                <a:ea typeface="SimSun" panose="02010600030101010101" pitchFamily="2" charset="-122"/>
              </a:rPr>
              <a:t>liệu</a:t>
            </a:r>
            <a:r>
              <a:rPr lang="en-US" sz="2400" dirty="0">
                <a:solidFill>
                  <a:srgbClr val="000000"/>
                </a:solidFill>
                <a:effectLst/>
                <a:latin typeface="+mj-lt"/>
                <a:ea typeface="SimSun" panose="02010600030101010101" pitchFamily="2" charset="-122"/>
              </a:rPr>
              <a:t> test, </a:t>
            </a:r>
            <a:r>
              <a:rPr lang="en-US" sz="2400" dirty="0" err="1">
                <a:solidFill>
                  <a:srgbClr val="000000"/>
                </a:solidFill>
                <a:effectLst/>
                <a:latin typeface="+mj-lt"/>
                <a:ea typeface="SimSun" panose="02010600030101010101" pitchFamily="2" charset="-122"/>
              </a:rPr>
              <a:t>và</a:t>
            </a:r>
            <a:r>
              <a:rPr lang="en-US" sz="2400" dirty="0">
                <a:solidFill>
                  <a:srgbClr val="000000"/>
                </a:solidFill>
                <a:effectLst/>
                <a:latin typeface="+mj-lt"/>
                <a:ea typeface="SimSun" panose="02010600030101010101" pitchFamily="2" charset="-122"/>
              </a:rPr>
              <a:t> </a:t>
            </a:r>
            <a:r>
              <a:rPr lang="en-US" sz="2400" dirty="0" err="1">
                <a:solidFill>
                  <a:srgbClr val="000000"/>
                </a:solidFill>
                <a:effectLst/>
                <a:latin typeface="+mj-lt"/>
                <a:ea typeface="SimSun" panose="02010600030101010101" pitchFamily="2" charset="-122"/>
              </a:rPr>
              <a:t>dữ</a:t>
            </a:r>
            <a:r>
              <a:rPr lang="en-US" sz="2400" dirty="0">
                <a:solidFill>
                  <a:srgbClr val="000000"/>
                </a:solidFill>
                <a:effectLst/>
                <a:latin typeface="+mj-lt"/>
                <a:ea typeface="SimSun" panose="02010600030101010101" pitchFamily="2" charset="-122"/>
              </a:rPr>
              <a:t> </a:t>
            </a:r>
            <a:r>
              <a:rPr lang="en-US" sz="2400" dirty="0" err="1">
                <a:solidFill>
                  <a:srgbClr val="000000"/>
                </a:solidFill>
                <a:effectLst/>
                <a:latin typeface="+mj-lt"/>
                <a:ea typeface="SimSun" panose="02010600030101010101" pitchFamily="2" charset="-122"/>
              </a:rPr>
              <a:t>liệu</a:t>
            </a:r>
            <a:r>
              <a:rPr lang="en-US" sz="2400" dirty="0">
                <a:solidFill>
                  <a:srgbClr val="000000"/>
                </a:solidFill>
                <a:effectLst/>
                <a:latin typeface="+mj-lt"/>
                <a:ea typeface="SimSun" panose="02010600030101010101" pitchFamily="2" charset="-122"/>
              </a:rPr>
              <a:t> </a:t>
            </a:r>
            <a:r>
              <a:rPr lang="en-US" sz="2400" dirty="0" err="1">
                <a:solidFill>
                  <a:srgbClr val="000000"/>
                </a:solidFill>
                <a:effectLst/>
                <a:latin typeface="+mj-lt"/>
                <a:ea typeface="SimSun" panose="02010600030101010101" pitchFamily="2" charset="-122"/>
              </a:rPr>
              <a:t>mới</a:t>
            </a:r>
            <a:endParaRPr lang="en-US" sz="2400" dirty="0">
              <a:solidFill>
                <a:srgbClr val="000000"/>
              </a:solidFill>
              <a:effectLst/>
              <a:latin typeface="+mj-lt"/>
              <a:ea typeface="SimSun" panose="02010600030101010101" pitchFamily="2" charset="-122"/>
            </a:endParaRPr>
          </a:p>
          <a:p>
            <a:pPr marL="342900" indent="-342900">
              <a:buFont typeface="Arial" panose="020B0604020202020204" pitchFamily="34" charset="0"/>
              <a:buChar char="•"/>
            </a:pPr>
            <a:r>
              <a:rPr lang="en-US" sz="2400" dirty="0">
                <a:solidFill>
                  <a:srgbClr val="000000"/>
                </a:solidFill>
                <a:effectLst/>
                <a:latin typeface="+mj-lt"/>
                <a:ea typeface="SimSun" panose="02010600030101010101" pitchFamily="2" charset="-122"/>
              </a:rPr>
              <a:t>Khi </a:t>
            </a:r>
            <a:r>
              <a:rPr lang="en-US" sz="2400" dirty="0" err="1">
                <a:solidFill>
                  <a:srgbClr val="000000"/>
                </a:solidFill>
                <a:effectLst/>
                <a:latin typeface="+mj-lt"/>
                <a:ea typeface="SimSun" panose="02010600030101010101" pitchFamily="2" charset="-122"/>
              </a:rPr>
              <a:t>có</a:t>
            </a:r>
            <a:r>
              <a:rPr lang="en-US" sz="2400" dirty="0">
                <a:solidFill>
                  <a:srgbClr val="000000"/>
                </a:solidFill>
                <a:effectLst/>
                <a:latin typeface="+mj-lt"/>
                <a:ea typeface="SimSun" panose="02010600030101010101" pitchFamily="2" charset="-122"/>
              </a:rPr>
              <a:t> </a:t>
            </a:r>
            <a:r>
              <a:rPr lang="en-US" sz="2400" dirty="0" err="1">
                <a:solidFill>
                  <a:srgbClr val="000000"/>
                </a:solidFill>
                <a:effectLst/>
                <a:latin typeface="+mj-lt"/>
                <a:ea typeface="SimSun" panose="02010600030101010101" pitchFamily="2" charset="-122"/>
              </a:rPr>
              <a:t>sự</a:t>
            </a:r>
            <a:r>
              <a:rPr lang="en-US" sz="2400" dirty="0">
                <a:solidFill>
                  <a:srgbClr val="000000"/>
                </a:solidFill>
                <a:effectLst/>
                <a:latin typeface="+mj-lt"/>
                <a:ea typeface="SimSun" panose="02010600030101010101" pitchFamily="2" charset="-122"/>
              </a:rPr>
              <a:t> </a:t>
            </a:r>
            <a:r>
              <a:rPr lang="en-US" sz="2400" dirty="0" err="1">
                <a:solidFill>
                  <a:srgbClr val="000000"/>
                </a:solidFill>
                <a:effectLst/>
                <a:latin typeface="+mj-lt"/>
                <a:ea typeface="SimSun" panose="02010600030101010101" pitchFamily="2" charset="-122"/>
              </a:rPr>
              <a:t>thay</a:t>
            </a:r>
            <a:r>
              <a:rPr lang="en-US" sz="2400" dirty="0">
                <a:solidFill>
                  <a:srgbClr val="000000"/>
                </a:solidFill>
                <a:effectLst/>
                <a:latin typeface="+mj-lt"/>
                <a:ea typeface="SimSun" panose="02010600030101010101" pitchFamily="2" charset="-122"/>
              </a:rPr>
              <a:t> </a:t>
            </a:r>
            <a:r>
              <a:rPr lang="en-US" sz="2400" dirty="0" err="1">
                <a:solidFill>
                  <a:srgbClr val="000000"/>
                </a:solidFill>
                <a:effectLst/>
                <a:latin typeface="+mj-lt"/>
                <a:ea typeface="SimSun" panose="02010600030101010101" pitchFamily="2" charset="-122"/>
              </a:rPr>
              <a:t>đổi</a:t>
            </a:r>
            <a:r>
              <a:rPr lang="en-US" sz="2400" dirty="0">
                <a:solidFill>
                  <a:srgbClr val="000000"/>
                </a:solidFill>
                <a:effectLst/>
                <a:latin typeface="+mj-lt"/>
                <a:ea typeface="SimSun" panose="02010600030101010101" pitchFamily="2" charset="-122"/>
              </a:rPr>
              <a:t> </a:t>
            </a:r>
            <a:r>
              <a:rPr lang="en-US" sz="2400" dirty="0" err="1">
                <a:solidFill>
                  <a:srgbClr val="000000"/>
                </a:solidFill>
                <a:effectLst/>
                <a:latin typeface="+mj-lt"/>
                <a:ea typeface="SimSun" panose="02010600030101010101" pitchFamily="2" charset="-122"/>
              </a:rPr>
              <a:t>nhỏ</a:t>
            </a:r>
            <a:r>
              <a:rPr lang="en-US" sz="2400" dirty="0">
                <a:solidFill>
                  <a:srgbClr val="000000"/>
                </a:solidFill>
                <a:effectLst/>
                <a:latin typeface="+mj-lt"/>
                <a:ea typeface="SimSun" panose="02010600030101010101" pitchFamily="2" charset="-122"/>
              </a:rPr>
              <a:t> </a:t>
            </a:r>
            <a:r>
              <a:rPr lang="en-US" sz="2400" dirty="0" err="1">
                <a:solidFill>
                  <a:srgbClr val="000000"/>
                </a:solidFill>
                <a:effectLst/>
                <a:latin typeface="+mj-lt"/>
                <a:ea typeface="SimSun" panose="02010600030101010101" pitchFamily="2" charset="-122"/>
              </a:rPr>
              <a:t>trong</a:t>
            </a:r>
            <a:r>
              <a:rPr lang="en-US" sz="2400" dirty="0">
                <a:solidFill>
                  <a:srgbClr val="000000"/>
                </a:solidFill>
                <a:effectLst/>
                <a:latin typeface="+mj-lt"/>
                <a:ea typeface="SimSun" panose="02010600030101010101" pitchFamily="2" charset="-122"/>
              </a:rPr>
              <a:t> </a:t>
            </a:r>
            <a:r>
              <a:rPr lang="en-US" sz="2400" dirty="0" err="1">
                <a:solidFill>
                  <a:srgbClr val="000000"/>
                </a:solidFill>
                <a:effectLst/>
                <a:latin typeface="+mj-lt"/>
                <a:ea typeface="SimSun" panose="02010600030101010101" pitchFamily="2" charset="-122"/>
              </a:rPr>
              <a:t>bộ</a:t>
            </a:r>
            <a:r>
              <a:rPr lang="en-US" sz="2400" dirty="0">
                <a:solidFill>
                  <a:srgbClr val="000000"/>
                </a:solidFill>
                <a:effectLst/>
                <a:latin typeface="+mj-lt"/>
                <a:ea typeface="SimSun" panose="02010600030101010101" pitchFamily="2" charset="-122"/>
              </a:rPr>
              <a:t> </a:t>
            </a:r>
            <a:r>
              <a:rPr lang="en-US" sz="2400" dirty="0" err="1">
                <a:solidFill>
                  <a:srgbClr val="000000"/>
                </a:solidFill>
                <a:effectLst/>
                <a:latin typeface="+mj-lt"/>
                <a:ea typeface="SimSun" panose="02010600030101010101" pitchFamily="2" charset="-122"/>
              </a:rPr>
              <a:t>dữ</a:t>
            </a:r>
            <a:r>
              <a:rPr lang="en-US" sz="2400" dirty="0">
                <a:solidFill>
                  <a:srgbClr val="000000"/>
                </a:solidFill>
                <a:effectLst/>
                <a:latin typeface="+mj-lt"/>
                <a:ea typeface="SimSun" panose="02010600030101010101" pitchFamily="2" charset="-122"/>
              </a:rPr>
              <a:t> </a:t>
            </a:r>
            <a:r>
              <a:rPr lang="en-US" sz="2400" dirty="0" err="1">
                <a:solidFill>
                  <a:srgbClr val="000000"/>
                </a:solidFill>
                <a:effectLst/>
                <a:latin typeface="+mj-lt"/>
                <a:ea typeface="SimSun" panose="02010600030101010101" pitchFamily="2" charset="-122"/>
              </a:rPr>
              <a:t>liệu</a:t>
            </a:r>
            <a:r>
              <a:rPr lang="en-US" sz="2400" dirty="0">
                <a:solidFill>
                  <a:srgbClr val="000000"/>
                </a:solidFill>
                <a:effectLst/>
                <a:latin typeface="+mj-lt"/>
                <a:ea typeface="SimSun" panose="02010600030101010101" pitchFamily="2" charset="-122"/>
              </a:rPr>
              <a:t> </a:t>
            </a:r>
            <a:r>
              <a:rPr lang="en-US" sz="2400" dirty="0" err="1">
                <a:solidFill>
                  <a:srgbClr val="000000"/>
                </a:solidFill>
                <a:effectLst/>
                <a:latin typeface="+mj-lt"/>
                <a:ea typeface="SimSun" panose="02010600030101010101" pitchFamily="2" charset="-122"/>
              </a:rPr>
              <a:t>có</a:t>
            </a:r>
            <a:r>
              <a:rPr lang="en-US" sz="2400" dirty="0">
                <a:solidFill>
                  <a:srgbClr val="000000"/>
                </a:solidFill>
                <a:effectLst/>
                <a:latin typeface="+mj-lt"/>
                <a:ea typeface="SimSun" panose="02010600030101010101" pitchFamily="2" charset="-122"/>
              </a:rPr>
              <a:t> </a:t>
            </a:r>
            <a:r>
              <a:rPr lang="en-US" sz="2400" dirty="0" err="1">
                <a:solidFill>
                  <a:srgbClr val="000000"/>
                </a:solidFill>
                <a:effectLst/>
                <a:latin typeface="+mj-lt"/>
                <a:ea typeface="SimSun" panose="02010600030101010101" pitchFamily="2" charset="-122"/>
              </a:rPr>
              <a:t>thể</a:t>
            </a:r>
            <a:r>
              <a:rPr lang="en-US" sz="2400" dirty="0">
                <a:solidFill>
                  <a:srgbClr val="000000"/>
                </a:solidFill>
                <a:effectLst/>
                <a:latin typeface="+mj-lt"/>
                <a:ea typeface="SimSun" panose="02010600030101010101" pitchFamily="2" charset="-122"/>
              </a:rPr>
              <a:t> </a:t>
            </a:r>
            <a:r>
              <a:rPr lang="en-US" sz="2400" dirty="0" err="1">
                <a:solidFill>
                  <a:srgbClr val="000000"/>
                </a:solidFill>
                <a:effectLst/>
                <a:latin typeface="+mj-lt"/>
                <a:ea typeface="SimSun" panose="02010600030101010101" pitchFamily="2" charset="-122"/>
              </a:rPr>
              <a:t>gây</a:t>
            </a:r>
            <a:r>
              <a:rPr lang="en-US" sz="2400" dirty="0">
                <a:solidFill>
                  <a:srgbClr val="000000"/>
                </a:solidFill>
                <a:effectLst/>
                <a:latin typeface="+mj-lt"/>
                <a:ea typeface="SimSun" panose="02010600030101010101" pitchFamily="2" charset="-122"/>
              </a:rPr>
              <a:t> </a:t>
            </a:r>
            <a:r>
              <a:rPr lang="en-US" sz="2400" dirty="0" err="1">
                <a:solidFill>
                  <a:srgbClr val="000000"/>
                </a:solidFill>
                <a:effectLst/>
                <a:latin typeface="+mj-lt"/>
                <a:ea typeface="SimSun" panose="02010600030101010101" pitchFamily="2" charset="-122"/>
              </a:rPr>
              <a:t>ảnh</a:t>
            </a:r>
            <a:r>
              <a:rPr lang="en-US" sz="2400" dirty="0">
                <a:solidFill>
                  <a:srgbClr val="000000"/>
                </a:solidFill>
                <a:effectLst/>
                <a:latin typeface="+mj-lt"/>
                <a:ea typeface="SimSun" panose="02010600030101010101" pitchFamily="2" charset="-122"/>
              </a:rPr>
              <a:t> </a:t>
            </a:r>
            <a:r>
              <a:rPr lang="en-US" sz="2400" dirty="0" err="1">
                <a:solidFill>
                  <a:srgbClr val="000000"/>
                </a:solidFill>
                <a:effectLst/>
                <a:latin typeface="+mj-lt"/>
                <a:ea typeface="SimSun" panose="02010600030101010101" pitchFamily="2" charset="-122"/>
              </a:rPr>
              <a:t>hưởng</a:t>
            </a:r>
            <a:r>
              <a:rPr lang="en-US" sz="2400" dirty="0">
                <a:solidFill>
                  <a:srgbClr val="000000"/>
                </a:solidFill>
                <a:effectLst/>
                <a:latin typeface="+mj-lt"/>
                <a:ea typeface="SimSun" panose="02010600030101010101" pitchFamily="2" charset="-122"/>
              </a:rPr>
              <a:t> </a:t>
            </a:r>
            <a:r>
              <a:rPr lang="en-US" sz="2400" dirty="0" err="1">
                <a:solidFill>
                  <a:srgbClr val="000000"/>
                </a:solidFill>
                <a:effectLst/>
                <a:latin typeface="+mj-lt"/>
                <a:ea typeface="SimSun" panose="02010600030101010101" pitchFamily="2" charset="-122"/>
              </a:rPr>
              <a:t>đến</a:t>
            </a:r>
            <a:r>
              <a:rPr lang="en-US" sz="2400" dirty="0">
                <a:solidFill>
                  <a:srgbClr val="000000"/>
                </a:solidFill>
                <a:effectLst/>
                <a:latin typeface="+mj-lt"/>
                <a:ea typeface="SimSun" panose="02010600030101010101" pitchFamily="2" charset="-122"/>
              </a:rPr>
              <a:t> </a:t>
            </a:r>
            <a:r>
              <a:rPr lang="en-US" sz="2400" dirty="0" err="1">
                <a:solidFill>
                  <a:srgbClr val="000000"/>
                </a:solidFill>
                <a:effectLst/>
                <a:latin typeface="+mj-lt"/>
                <a:ea typeface="SimSun" panose="02010600030101010101" pitchFamily="2" charset="-122"/>
              </a:rPr>
              <a:t>cấu</a:t>
            </a:r>
            <a:r>
              <a:rPr lang="en-US" sz="2400" dirty="0">
                <a:solidFill>
                  <a:srgbClr val="000000"/>
                </a:solidFill>
                <a:effectLst/>
                <a:latin typeface="+mj-lt"/>
                <a:ea typeface="SimSun" panose="02010600030101010101" pitchFamily="2" charset="-122"/>
              </a:rPr>
              <a:t> </a:t>
            </a:r>
            <a:r>
              <a:rPr lang="en-US" sz="2400" dirty="0" err="1">
                <a:solidFill>
                  <a:srgbClr val="000000"/>
                </a:solidFill>
                <a:effectLst/>
                <a:latin typeface="+mj-lt"/>
                <a:ea typeface="SimSun" panose="02010600030101010101" pitchFamily="2" charset="-122"/>
              </a:rPr>
              <a:t>trúc</a:t>
            </a:r>
            <a:r>
              <a:rPr lang="en-US" sz="2400" dirty="0">
                <a:solidFill>
                  <a:srgbClr val="000000"/>
                </a:solidFill>
                <a:effectLst/>
                <a:latin typeface="+mj-lt"/>
                <a:ea typeface="SimSun" panose="02010600030101010101" pitchFamily="2" charset="-122"/>
              </a:rPr>
              <a:t> </a:t>
            </a:r>
            <a:r>
              <a:rPr lang="en-US" sz="2400" dirty="0" err="1">
                <a:solidFill>
                  <a:srgbClr val="000000"/>
                </a:solidFill>
                <a:effectLst/>
                <a:latin typeface="+mj-lt"/>
                <a:ea typeface="SimSun" panose="02010600030101010101" pitchFamily="2" charset="-122"/>
              </a:rPr>
              <a:t>của</a:t>
            </a:r>
            <a:r>
              <a:rPr lang="en-US" sz="2400" dirty="0">
                <a:solidFill>
                  <a:srgbClr val="000000"/>
                </a:solidFill>
                <a:effectLst/>
                <a:latin typeface="+mj-lt"/>
                <a:ea typeface="SimSun" panose="02010600030101010101" pitchFamily="2" charset="-122"/>
              </a:rPr>
              <a:t> </a:t>
            </a:r>
            <a:r>
              <a:rPr lang="en-US" sz="2400" dirty="0" err="1">
                <a:solidFill>
                  <a:srgbClr val="000000"/>
                </a:solidFill>
                <a:effectLst/>
                <a:latin typeface="+mj-lt"/>
                <a:ea typeface="SimSun" panose="02010600030101010101" pitchFamily="2" charset="-122"/>
              </a:rPr>
              <a:t>mô</a:t>
            </a:r>
            <a:r>
              <a:rPr lang="en-US" sz="2400" dirty="0">
                <a:solidFill>
                  <a:srgbClr val="000000"/>
                </a:solidFill>
                <a:effectLst/>
                <a:latin typeface="+mj-lt"/>
                <a:ea typeface="SimSun" panose="02010600030101010101" pitchFamily="2" charset="-122"/>
              </a:rPr>
              <a:t> </a:t>
            </a:r>
            <a:r>
              <a:rPr lang="en-US" sz="2400" dirty="0" err="1">
                <a:solidFill>
                  <a:srgbClr val="000000"/>
                </a:solidFill>
                <a:effectLst/>
                <a:latin typeface="+mj-lt"/>
                <a:ea typeface="SimSun" panose="02010600030101010101" pitchFamily="2" charset="-122"/>
              </a:rPr>
              <a:t>hình</a:t>
            </a:r>
            <a:r>
              <a:rPr lang="en-US" sz="2400" dirty="0">
                <a:solidFill>
                  <a:srgbClr val="000000"/>
                </a:solidFill>
                <a:effectLst/>
                <a:latin typeface="+mj-lt"/>
                <a:ea typeface="SimSun" panose="02010600030101010101" pitchFamily="2" charset="-122"/>
              </a:rPr>
              <a:t>.</a:t>
            </a:r>
          </a:p>
          <a:p>
            <a:pPr marL="342900" indent="-342900">
              <a:buFont typeface="Arial" panose="020B0604020202020204" pitchFamily="34" charset="0"/>
              <a:buChar char="•"/>
            </a:pPr>
            <a:r>
              <a:rPr lang="en-US" sz="2400" dirty="0" err="1">
                <a:latin typeface="+mj-lt"/>
                <a:ea typeface="SimSun" panose="02010600030101010101" pitchFamily="2" charset="-122"/>
              </a:rPr>
              <a:t>Y</a:t>
            </a:r>
            <a:r>
              <a:rPr lang="en-US" sz="2400" dirty="0" err="1">
                <a:solidFill>
                  <a:srgbClr val="000000"/>
                </a:solidFill>
                <a:effectLst/>
                <a:latin typeface="+mj-lt"/>
                <a:ea typeface="SimSun" panose="02010600030101010101" pitchFamily="2" charset="-122"/>
              </a:rPr>
              <a:t>êu</a:t>
            </a:r>
            <a:r>
              <a:rPr lang="en-US" sz="2400" dirty="0">
                <a:solidFill>
                  <a:srgbClr val="000000"/>
                </a:solidFill>
                <a:effectLst/>
                <a:latin typeface="+mj-lt"/>
                <a:ea typeface="SimSun" panose="02010600030101010101" pitchFamily="2" charset="-122"/>
              </a:rPr>
              <a:t> </a:t>
            </a:r>
            <a:r>
              <a:rPr lang="en-US" sz="2400" dirty="0" err="1">
                <a:solidFill>
                  <a:srgbClr val="000000"/>
                </a:solidFill>
                <a:effectLst/>
                <a:latin typeface="+mj-lt"/>
                <a:ea typeface="SimSun" panose="02010600030101010101" pitchFamily="2" charset="-122"/>
              </a:rPr>
              <a:t>cầu</a:t>
            </a:r>
            <a:r>
              <a:rPr lang="en-US" sz="2400" dirty="0">
                <a:solidFill>
                  <a:srgbClr val="000000"/>
                </a:solidFill>
                <a:effectLst/>
                <a:latin typeface="+mj-lt"/>
                <a:ea typeface="SimSun" panose="02010600030101010101" pitchFamily="2" charset="-122"/>
              </a:rPr>
              <a:t> </a:t>
            </a:r>
            <a:r>
              <a:rPr lang="en-US" sz="2400" dirty="0" err="1">
                <a:solidFill>
                  <a:srgbClr val="000000"/>
                </a:solidFill>
                <a:effectLst/>
                <a:latin typeface="+mj-lt"/>
                <a:ea typeface="SimSun" panose="02010600030101010101" pitchFamily="2" charset="-122"/>
              </a:rPr>
              <a:t>bộ</a:t>
            </a:r>
            <a:r>
              <a:rPr lang="en-US" sz="2400" dirty="0">
                <a:solidFill>
                  <a:srgbClr val="000000"/>
                </a:solidFill>
                <a:effectLst/>
                <a:latin typeface="+mj-lt"/>
                <a:ea typeface="SimSun" panose="02010600030101010101" pitchFamily="2" charset="-122"/>
              </a:rPr>
              <a:t> </a:t>
            </a:r>
            <a:r>
              <a:rPr lang="en-US" sz="2400" dirty="0" err="1">
                <a:solidFill>
                  <a:srgbClr val="000000"/>
                </a:solidFill>
                <a:effectLst/>
                <a:latin typeface="+mj-lt"/>
                <a:ea typeface="SimSun" panose="02010600030101010101" pitchFamily="2" charset="-122"/>
              </a:rPr>
              <a:t>dữ</a:t>
            </a:r>
            <a:r>
              <a:rPr lang="en-US" sz="2400" dirty="0">
                <a:solidFill>
                  <a:srgbClr val="000000"/>
                </a:solidFill>
                <a:effectLst/>
                <a:latin typeface="+mj-lt"/>
                <a:ea typeface="SimSun" panose="02010600030101010101" pitchFamily="2" charset="-122"/>
              </a:rPr>
              <a:t> </a:t>
            </a:r>
            <a:r>
              <a:rPr lang="en-US" sz="2400" dirty="0" err="1">
                <a:solidFill>
                  <a:srgbClr val="000000"/>
                </a:solidFill>
                <a:effectLst/>
                <a:latin typeface="+mj-lt"/>
                <a:ea typeface="SimSun" panose="02010600030101010101" pitchFamily="2" charset="-122"/>
              </a:rPr>
              <a:t>liệu</a:t>
            </a:r>
            <a:r>
              <a:rPr lang="en-US" sz="2400" dirty="0">
                <a:solidFill>
                  <a:srgbClr val="000000"/>
                </a:solidFill>
                <a:effectLst/>
                <a:latin typeface="+mj-lt"/>
                <a:ea typeface="SimSun" panose="02010600030101010101" pitchFamily="2" charset="-122"/>
              </a:rPr>
              <a:t> train </a:t>
            </a:r>
            <a:r>
              <a:rPr lang="en-US" sz="2400" dirty="0" err="1">
                <a:solidFill>
                  <a:srgbClr val="000000"/>
                </a:solidFill>
                <a:effectLst/>
                <a:latin typeface="+mj-lt"/>
                <a:ea typeface="SimSun" panose="02010600030101010101" pitchFamily="2" charset="-122"/>
              </a:rPr>
              <a:t>và</a:t>
            </a:r>
            <a:r>
              <a:rPr lang="en-US" sz="2400" dirty="0">
                <a:solidFill>
                  <a:srgbClr val="000000"/>
                </a:solidFill>
                <a:effectLst/>
                <a:latin typeface="+mj-lt"/>
                <a:ea typeface="SimSun" panose="02010600030101010101" pitchFamily="2" charset="-122"/>
              </a:rPr>
              <a:t> test </a:t>
            </a:r>
            <a:r>
              <a:rPr lang="en-US" sz="2400" dirty="0" err="1">
                <a:solidFill>
                  <a:srgbClr val="000000"/>
                </a:solidFill>
                <a:effectLst/>
                <a:latin typeface="+mj-lt"/>
                <a:ea typeface="SimSun" panose="02010600030101010101" pitchFamily="2" charset="-122"/>
              </a:rPr>
              <a:t>phải</a:t>
            </a:r>
            <a:r>
              <a:rPr lang="en-US" sz="2400" dirty="0">
                <a:solidFill>
                  <a:srgbClr val="000000"/>
                </a:solidFill>
                <a:effectLst/>
                <a:latin typeface="+mj-lt"/>
                <a:ea typeface="SimSun" panose="02010600030101010101" pitchFamily="2" charset="-122"/>
              </a:rPr>
              <a:t> </a:t>
            </a:r>
            <a:r>
              <a:rPr lang="en-US" sz="2400" dirty="0" err="1">
                <a:solidFill>
                  <a:srgbClr val="000000"/>
                </a:solidFill>
                <a:effectLst/>
                <a:latin typeface="+mj-lt"/>
                <a:ea typeface="SimSun" panose="02010600030101010101" pitchFamily="2" charset="-122"/>
              </a:rPr>
              <a:t>được</a:t>
            </a:r>
            <a:r>
              <a:rPr lang="en-US" sz="2400" dirty="0">
                <a:solidFill>
                  <a:srgbClr val="000000"/>
                </a:solidFill>
                <a:effectLst/>
                <a:latin typeface="+mj-lt"/>
                <a:ea typeface="SimSun" panose="02010600030101010101" pitchFamily="2" charset="-122"/>
              </a:rPr>
              <a:t> </a:t>
            </a:r>
            <a:r>
              <a:rPr lang="en-US" sz="2400" dirty="0" err="1">
                <a:solidFill>
                  <a:srgbClr val="000000"/>
                </a:solidFill>
                <a:effectLst/>
                <a:latin typeface="+mj-lt"/>
                <a:ea typeface="SimSun" panose="02010600030101010101" pitchFamily="2" charset="-122"/>
              </a:rPr>
              <a:t>cân</a:t>
            </a:r>
            <a:r>
              <a:rPr lang="en-US" sz="2400" dirty="0">
                <a:solidFill>
                  <a:srgbClr val="000000"/>
                </a:solidFill>
                <a:effectLst/>
                <a:latin typeface="+mj-lt"/>
                <a:ea typeface="SimSun" panose="02010600030101010101" pitchFamily="2" charset="-122"/>
              </a:rPr>
              <a:t> </a:t>
            </a:r>
            <a:r>
              <a:rPr lang="en-US" sz="2400" dirty="0" err="1">
                <a:solidFill>
                  <a:srgbClr val="000000"/>
                </a:solidFill>
                <a:effectLst/>
                <a:latin typeface="+mj-lt"/>
                <a:ea typeface="SimSun" panose="02010600030101010101" pitchFamily="2" charset="-122"/>
              </a:rPr>
              <a:t>đối</a:t>
            </a:r>
            <a:r>
              <a:rPr lang="en-US" sz="2400" dirty="0">
                <a:solidFill>
                  <a:srgbClr val="000000"/>
                </a:solidFill>
                <a:effectLst/>
                <a:latin typeface="+mj-lt"/>
                <a:ea typeface="SimSun" panose="02010600030101010101" pitchFamily="2" charset="-122"/>
              </a:rPr>
              <a:t> </a:t>
            </a:r>
            <a:r>
              <a:rPr lang="en-US" sz="2400" dirty="0" err="1">
                <a:solidFill>
                  <a:srgbClr val="000000"/>
                </a:solidFill>
                <a:effectLst/>
                <a:latin typeface="+mj-lt"/>
                <a:ea typeface="SimSun" panose="02010600030101010101" pitchFamily="2" charset="-122"/>
              </a:rPr>
              <a:t>theo</a:t>
            </a:r>
            <a:r>
              <a:rPr lang="en-US" sz="2400" dirty="0">
                <a:solidFill>
                  <a:srgbClr val="000000"/>
                </a:solidFill>
                <a:effectLst/>
                <a:latin typeface="+mj-lt"/>
                <a:ea typeface="SimSun" panose="02010600030101010101" pitchFamily="2" charset="-122"/>
              </a:rPr>
              <a:t> </a:t>
            </a:r>
            <a:r>
              <a:rPr lang="en-US" sz="2400" dirty="0" err="1">
                <a:solidFill>
                  <a:srgbClr val="000000"/>
                </a:solidFill>
                <a:effectLst/>
                <a:latin typeface="+mj-lt"/>
                <a:ea typeface="SimSun" panose="02010600030101010101" pitchFamily="2" charset="-122"/>
              </a:rPr>
              <a:t>các</a:t>
            </a:r>
            <a:r>
              <a:rPr lang="en-US" sz="2400" dirty="0">
                <a:solidFill>
                  <a:srgbClr val="000000"/>
                </a:solidFill>
                <a:effectLst/>
                <a:latin typeface="+mj-lt"/>
                <a:ea typeface="SimSun" panose="02010600030101010101" pitchFamily="2" charset="-122"/>
              </a:rPr>
              <a:t> </a:t>
            </a:r>
            <a:r>
              <a:rPr lang="en-US" sz="2400" dirty="0" err="1">
                <a:solidFill>
                  <a:srgbClr val="000000"/>
                </a:solidFill>
                <a:effectLst/>
                <a:latin typeface="+mj-lt"/>
                <a:ea typeface="SimSun" panose="02010600030101010101" pitchFamily="2" charset="-122"/>
              </a:rPr>
              <a:t>lớp</a:t>
            </a:r>
            <a:r>
              <a:rPr lang="en-US" sz="2400" dirty="0">
                <a:solidFill>
                  <a:srgbClr val="000000"/>
                </a:solidFill>
                <a:effectLst/>
                <a:latin typeface="+mj-lt"/>
                <a:ea typeface="SimSun" panose="02010600030101010101" pitchFamily="2" charset="-122"/>
              </a:rPr>
              <a:t>, </a:t>
            </a:r>
            <a:r>
              <a:rPr lang="en-US" sz="2400" dirty="0" err="1">
                <a:solidFill>
                  <a:srgbClr val="000000"/>
                </a:solidFill>
                <a:effectLst/>
                <a:latin typeface="+mj-lt"/>
                <a:ea typeface="SimSun" panose="02010600030101010101" pitchFamily="2" charset="-122"/>
              </a:rPr>
              <a:t>các</a:t>
            </a:r>
            <a:r>
              <a:rPr lang="en-US" sz="2400" dirty="0">
                <a:solidFill>
                  <a:srgbClr val="000000"/>
                </a:solidFill>
                <a:effectLst/>
                <a:latin typeface="+mj-lt"/>
                <a:ea typeface="SimSun" panose="02010600030101010101" pitchFamily="2" charset="-122"/>
              </a:rPr>
              <a:t> </a:t>
            </a:r>
            <a:r>
              <a:rPr lang="en-US" sz="2400" dirty="0" err="1">
                <a:solidFill>
                  <a:srgbClr val="000000"/>
                </a:solidFill>
                <a:effectLst/>
                <a:latin typeface="+mj-lt"/>
                <a:ea typeface="SimSun" panose="02010600030101010101" pitchFamily="2" charset="-122"/>
              </a:rPr>
              <a:t>nhóm</a:t>
            </a:r>
            <a:r>
              <a:rPr lang="en-US" sz="2400" dirty="0">
                <a:solidFill>
                  <a:srgbClr val="000000"/>
                </a:solidFill>
                <a:effectLst/>
                <a:latin typeface="+mj-lt"/>
                <a:ea typeface="SimSun" panose="02010600030101010101" pitchFamily="2" charset="-122"/>
              </a:rPr>
              <a:t> </a:t>
            </a:r>
            <a:r>
              <a:rPr lang="en-US" sz="2400" dirty="0" err="1">
                <a:solidFill>
                  <a:srgbClr val="000000"/>
                </a:solidFill>
                <a:effectLst/>
                <a:latin typeface="+mj-lt"/>
                <a:ea typeface="SimSun" panose="02010600030101010101" pitchFamily="2" charset="-122"/>
              </a:rPr>
              <a:t>trong</a:t>
            </a:r>
            <a:r>
              <a:rPr lang="en-US" sz="2400" dirty="0">
                <a:solidFill>
                  <a:srgbClr val="000000"/>
                </a:solidFill>
                <a:effectLst/>
                <a:latin typeface="+mj-lt"/>
                <a:ea typeface="SimSun" panose="02010600030101010101" pitchFamily="2" charset="-122"/>
              </a:rPr>
              <a:t> </a:t>
            </a:r>
            <a:r>
              <a:rPr lang="en-US" sz="2400" dirty="0" err="1">
                <a:solidFill>
                  <a:srgbClr val="000000"/>
                </a:solidFill>
                <a:effectLst/>
                <a:latin typeface="+mj-lt"/>
                <a:ea typeface="SimSun" panose="02010600030101010101" pitchFamily="2" charset="-122"/>
              </a:rPr>
              <a:t>biến</a:t>
            </a:r>
            <a:r>
              <a:rPr lang="en-US" sz="2400" dirty="0">
                <a:solidFill>
                  <a:srgbClr val="000000"/>
                </a:solidFill>
                <a:effectLst/>
                <a:latin typeface="+mj-lt"/>
                <a:ea typeface="SimSun" panose="02010600030101010101" pitchFamily="2" charset="-122"/>
              </a:rPr>
              <a:t> </a:t>
            </a:r>
            <a:r>
              <a:rPr lang="en-US" sz="2400" dirty="0" err="1">
                <a:solidFill>
                  <a:srgbClr val="000000"/>
                </a:solidFill>
                <a:effectLst/>
                <a:latin typeface="+mj-lt"/>
                <a:ea typeface="SimSun" panose="02010600030101010101" pitchFamily="2" charset="-122"/>
              </a:rPr>
              <a:t>mục</a:t>
            </a:r>
            <a:r>
              <a:rPr lang="en-US" sz="2400" dirty="0">
                <a:solidFill>
                  <a:srgbClr val="000000"/>
                </a:solidFill>
                <a:effectLst/>
                <a:latin typeface="+mj-lt"/>
                <a:ea typeface="SimSun" panose="02010600030101010101" pitchFamily="2" charset="-122"/>
              </a:rPr>
              <a:t> </a:t>
            </a:r>
            <a:r>
              <a:rPr lang="en-US" sz="2400" dirty="0" err="1">
                <a:solidFill>
                  <a:srgbClr val="000000"/>
                </a:solidFill>
                <a:effectLst/>
                <a:latin typeface="+mj-lt"/>
                <a:ea typeface="SimSun" panose="02010600030101010101" pitchFamily="2" charset="-122"/>
              </a:rPr>
              <a:t>tiêu</a:t>
            </a:r>
            <a:r>
              <a:rPr lang="en-US" sz="2400" dirty="0">
                <a:solidFill>
                  <a:srgbClr val="000000"/>
                </a:solidFill>
                <a:effectLst/>
                <a:latin typeface="+mj-lt"/>
                <a:ea typeface="SimSun" panose="02010600030101010101" pitchFamily="2" charset="-122"/>
              </a:rPr>
              <a:t> </a:t>
            </a:r>
            <a:endParaRPr lang="en-US" sz="2400" dirty="0">
              <a:latin typeface="+mj-lt"/>
            </a:endParaRPr>
          </a:p>
        </p:txBody>
      </p:sp>
      <p:sp>
        <p:nvSpPr>
          <p:cNvPr id="2" name="Slide Number Placeholder 1">
            <a:extLst>
              <a:ext uri="{FF2B5EF4-FFF2-40B4-BE49-F238E27FC236}">
                <a16:creationId xmlns:a16="http://schemas.microsoft.com/office/drawing/2014/main" id="{88859C71-D491-4205-8CF4-34E87544CD26}"/>
              </a:ext>
            </a:extLst>
          </p:cNvPr>
          <p:cNvSpPr>
            <a:spLocks noGrp="1"/>
          </p:cNvSpPr>
          <p:nvPr>
            <p:ph type="sldNum" sz="quarter" idx="10"/>
          </p:nvPr>
        </p:nvSpPr>
        <p:spPr/>
        <p:txBody>
          <a:bodyPr/>
          <a:lstStyle/>
          <a:p>
            <a:fld id="{D50E1D8B-DAD9-4457-9BB2-85013C3633ED}" type="slidenum">
              <a:rPr lang="vi-VN" smtClean="0"/>
              <a:t>60</a:t>
            </a:fld>
            <a:endParaRPr lang="vi-VN"/>
          </a:p>
        </p:txBody>
      </p:sp>
    </p:spTree>
    <p:extLst>
      <p:ext uri="{BB962C8B-B14F-4D97-AF65-F5344CB8AC3E}">
        <p14:creationId xmlns:p14="http://schemas.microsoft.com/office/powerpoint/2010/main" val="190329544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664"/>
        <p:cNvGrpSpPr/>
        <p:nvPr/>
      </p:nvGrpSpPr>
      <p:grpSpPr>
        <a:xfrm>
          <a:off x="0" y="0"/>
          <a:ext cx="0" cy="0"/>
          <a:chOff x="0" y="0"/>
          <a:chExt cx="0" cy="0"/>
        </a:xfrm>
      </p:grpSpPr>
      <p:sp>
        <p:nvSpPr>
          <p:cNvPr id="665" name="Google Shape;665;p60"/>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latin typeface="+mj-lt"/>
              </a:rPr>
              <a:t>Khái</a:t>
            </a:r>
            <a:r>
              <a:rPr lang="en-US" dirty="0">
                <a:latin typeface="+mj-lt"/>
              </a:rPr>
              <a:t> </a:t>
            </a:r>
            <a:r>
              <a:rPr lang="en-US" dirty="0" err="1">
                <a:latin typeface="+mj-lt"/>
              </a:rPr>
              <a:t>niệm</a:t>
            </a:r>
            <a:r>
              <a:rPr lang="en-US" dirty="0">
                <a:latin typeface="+mj-lt"/>
              </a:rPr>
              <a:t> – Random Forest</a:t>
            </a:r>
            <a:endParaRPr dirty="0">
              <a:latin typeface="+mj-lt"/>
            </a:endParaRPr>
          </a:p>
        </p:txBody>
      </p:sp>
      <p:sp>
        <p:nvSpPr>
          <p:cNvPr id="667" name="Google Shape;667;p60"/>
          <p:cNvSpPr txBox="1"/>
          <p:nvPr/>
        </p:nvSpPr>
        <p:spPr>
          <a:xfrm>
            <a:off x="296693" y="3059420"/>
            <a:ext cx="2958169" cy="71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400" dirty="0" err="1">
                <a:latin typeface="+mj-lt"/>
                <a:ea typeface="SimSun" panose="02010600030101010101" pitchFamily="2" charset="-122"/>
              </a:rPr>
              <a:t>Được</a:t>
            </a:r>
            <a:r>
              <a:rPr lang="en-US" sz="2400" dirty="0">
                <a:latin typeface="+mj-lt"/>
                <a:ea typeface="SimSun" panose="02010600030101010101" pitchFamily="2" charset="-122"/>
              </a:rPr>
              <a:t> </a:t>
            </a:r>
            <a:r>
              <a:rPr lang="en-US" sz="2400" dirty="0" err="1">
                <a:solidFill>
                  <a:srgbClr val="000000"/>
                </a:solidFill>
                <a:effectLst/>
                <a:latin typeface="+mj-lt"/>
                <a:ea typeface="SimSun" panose="02010600030101010101" pitchFamily="2" charset="-122"/>
              </a:rPr>
              <a:t>tạo</a:t>
            </a:r>
            <a:r>
              <a:rPr lang="en-US" sz="2400" dirty="0">
                <a:solidFill>
                  <a:srgbClr val="000000"/>
                </a:solidFill>
                <a:effectLst/>
                <a:latin typeface="+mj-lt"/>
                <a:ea typeface="SimSun" panose="02010600030101010101" pitchFamily="2" charset="-122"/>
              </a:rPr>
              <a:t> ra </a:t>
            </a:r>
            <a:r>
              <a:rPr lang="en-US" sz="2400" dirty="0" err="1">
                <a:solidFill>
                  <a:srgbClr val="000000"/>
                </a:solidFill>
                <a:effectLst/>
                <a:latin typeface="+mj-lt"/>
                <a:ea typeface="SimSun" panose="02010600030101010101" pitchFamily="2" charset="-122"/>
              </a:rPr>
              <a:t>trên</a:t>
            </a:r>
            <a:r>
              <a:rPr lang="en-US" sz="2400" dirty="0">
                <a:solidFill>
                  <a:srgbClr val="000000"/>
                </a:solidFill>
                <a:effectLst/>
                <a:latin typeface="+mj-lt"/>
                <a:ea typeface="SimSun" panose="02010600030101010101" pitchFamily="2" charset="-122"/>
              </a:rPr>
              <a:t> </a:t>
            </a:r>
            <a:r>
              <a:rPr lang="en-US" sz="2400" dirty="0" err="1">
                <a:solidFill>
                  <a:srgbClr val="000000"/>
                </a:solidFill>
                <a:effectLst/>
                <a:latin typeface="+mj-lt"/>
                <a:ea typeface="SimSun" panose="02010600030101010101" pitchFamily="2" charset="-122"/>
              </a:rPr>
              <a:t>một</a:t>
            </a:r>
            <a:r>
              <a:rPr lang="en-US" sz="2400" dirty="0">
                <a:solidFill>
                  <a:srgbClr val="000000"/>
                </a:solidFill>
                <a:effectLst/>
                <a:latin typeface="+mj-lt"/>
                <a:ea typeface="SimSun" panose="02010600030101010101" pitchFamily="2" charset="-122"/>
              </a:rPr>
              <a:t> </a:t>
            </a:r>
            <a:r>
              <a:rPr lang="en-US" sz="2400" dirty="0" err="1">
                <a:solidFill>
                  <a:srgbClr val="000000"/>
                </a:solidFill>
                <a:effectLst/>
                <a:latin typeface="+mj-lt"/>
                <a:ea typeface="SimSun" panose="02010600030101010101" pitchFamily="2" charset="-122"/>
              </a:rPr>
              <a:t>tập</a:t>
            </a:r>
            <a:r>
              <a:rPr lang="en-US" sz="2400" dirty="0">
                <a:solidFill>
                  <a:srgbClr val="000000"/>
                </a:solidFill>
                <a:effectLst/>
                <a:latin typeface="+mj-lt"/>
                <a:ea typeface="SimSun" panose="02010600030101010101" pitchFamily="2" charset="-122"/>
              </a:rPr>
              <a:t> </a:t>
            </a:r>
            <a:r>
              <a:rPr lang="en-US" sz="2400" dirty="0" err="1">
                <a:solidFill>
                  <a:srgbClr val="000000"/>
                </a:solidFill>
                <a:effectLst/>
                <a:latin typeface="+mj-lt"/>
                <a:ea typeface="SimSun" panose="02010600030101010101" pitchFamily="2" charset="-122"/>
              </a:rPr>
              <a:t>dữ</a:t>
            </a:r>
            <a:r>
              <a:rPr lang="en-US" sz="2400" dirty="0">
                <a:solidFill>
                  <a:srgbClr val="000000"/>
                </a:solidFill>
                <a:effectLst/>
                <a:latin typeface="+mj-lt"/>
                <a:ea typeface="SimSun" panose="02010600030101010101" pitchFamily="2" charset="-122"/>
              </a:rPr>
              <a:t> </a:t>
            </a:r>
            <a:r>
              <a:rPr lang="en-US" sz="2400" dirty="0" err="1">
                <a:solidFill>
                  <a:srgbClr val="000000"/>
                </a:solidFill>
                <a:effectLst/>
                <a:latin typeface="+mj-lt"/>
                <a:ea typeface="SimSun" panose="02010600030101010101" pitchFamily="2" charset="-122"/>
              </a:rPr>
              <a:t>liệu</a:t>
            </a:r>
            <a:r>
              <a:rPr lang="en-US" sz="2400" dirty="0">
                <a:solidFill>
                  <a:srgbClr val="000000"/>
                </a:solidFill>
                <a:effectLst/>
                <a:latin typeface="+mj-lt"/>
                <a:ea typeface="SimSun" panose="02010600030101010101" pitchFamily="2" charset="-122"/>
              </a:rPr>
              <a:t> </a:t>
            </a:r>
            <a:r>
              <a:rPr lang="en-US" sz="2400" dirty="0" err="1">
                <a:solidFill>
                  <a:srgbClr val="000000"/>
                </a:solidFill>
                <a:effectLst/>
                <a:latin typeface="+mj-lt"/>
                <a:ea typeface="SimSun" panose="02010600030101010101" pitchFamily="2" charset="-122"/>
              </a:rPr>
              <a:t>được</a:t>
            </a:r>
            <a:r>
              <a:rPr lang="en-US" sz="2400" dirty="0">
                <a:solidFill>
                  <a:srgbClr val="000000"/>
                </a:solidFill>
                <a:effectLst/>
                <a:latin typeface="+mj-lt"/>
                <a:ea typeface="SimSun" panose="02010600030101010101" pitchFamily="2" charset="-122"/>
              </a:rPr>
              <a:t> chia </a:t>
            </a:r>
            <a:r>
              <a:rPr lang="en-US" sz="2400" dirty="0" err="1">
                <a:solidFill>
                  <a:srgbClr val="000000"/>
                </a:solidFill>
                <a:effectLst/>
                <a:latin typeface="+mj-lt"/>
                <a:ea typeface="SimSun" panose="02010600030101010101" pitchFamily="2" charset="-122"/>
              </a:rPr>
              <a:t>ngẫu</a:t>
            </a:r>
            <a:r>
              <a:rPr lang="en-US" sz="2400" dirty="0">
                <a:solidFill>
                  <a:srgbClr val="000000"/>
                </a:solidFill>
                <a:effectLst/>
                <a:latin typeface="+mj-lt"/>
                <a:ea typeface="SimSun" panose="02010600030101010101" pitchFamily="2" charset="-122"/>
              </a:rPr>
              <a:t> </a:t>
            </a:r>
            <a:r>
              <a:rPr lang="en-US" sz="2400" dirty="0" err="1">
                <a:solidFill>
                  <a:srgbClr val="000000"/>
                </a:solidFill>
                <a:effectLst/>
                <a:latin typeface="+mj-lt"/>
                <a:ea typeface="SimSun" panose="02010600030101010101" pitchFamily="2" charset="-122"/>
              </a:rPr>
              <a:t>nhiên</a:t>
            </a:r>
            <a:r>
              <a:rPr lang="en-US" sz="2400" dirty="0">
                <a:solidFill>
                  <a:srgbClr val="000000"/>
                </a:solidFill>
                <a:effectLst/>
                <a:latin typeface="+mj-lt"/>
                <a:ea typeface="SimSun" panose="02010600030101010101" pitchFamily="2" charset="-122"/>
              </a:rPr>
              <a:t>.</a:t>
            </a:r>
            <a:endParaRPr sz="2400" dirty="0">
              <a:solidFill>
                <a:schemeClr val="dk2"/>
              </a:solidFill>
              <a:latin typeface="+mj-lt"/>
              <a:ea typeface="Montserrat"/>
              <a:cs typeface="Montserrat"/>
              <a:sym typeface="Montserrat"/>
            </a:endParaRPr>
          </a:p>
        </p:txBody>
      </p:sp>
      <p:sp>
        <p:nvSpPr>
          <p:cNvPr id="669" name="Google Shape;669;p60"/>
          <p:cNvSpPr txBox="1"/>
          <p:nvPr/>
        </p:nvSpPr>
        <p:spPr>
          <a:xfrm>
            <a:off x="232051" y="1342014"/>
            <a:ext cx="3087451" cy="71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400" dirty="0">
                <a:solidFill>
                  <a:srgbClr val="000000"/>
                </a:solidFill>
                <a:effectLst/>
                <a:latin typeface="+mj-lt"/>
                <a:ea typeface="SimSun" panose="02010600030101010101" pitchFamily="2" charset="-122"/>
              </a:rPr>
              <a:t>Random Forest - </a:t>
            </a:r>
            <a:r>
              <a:rPr lang="en-US" sz="2400" dirty="0" err="1">
                <a:solidFill>
                  <a:srgbClr val="000000"/>
                </a:solidFill>
                <a:effectLst/>
                <a:latin typeface="+mj-lt"/>
                <a:ea typeface="SimSun" panose="02010600030101010101" pitchFamily="2" charset="-122"/>
              </a:rPr>
              <a:t>Rừng</a:t>
            </a:r>
            <a:r>
              <a:rPr lang="en-US" sz="2400" dirty="0">
                <a:solidFill>
                  <a:srgbClr val="000000"/>
                </a:solidFill>
                <a:effectLst/>
                <a:latin typeface="+mj-lt"/>
                <a:ea typeface="SimSun" panose="02010600030101010101" pitchFamily="2" charset="-122"/>
              </a:rPr>
              <a:t> </a:t>
            </a:r>
            <a:r>
              <a:rPr lang="en-US" sz="2400" dirty="0" err="1">
                <a:solidFill>
                  <a:srgbClr val="000000"/>
                </a:solidFill>
                <a:effectLst/>
                <a:latin typeface="+mj-lt"/>
                <a:ea typeface="SimSun" panose="02010600030101010101" pitchFamily="2" charset="-122"/>
              </a:rPr>
              <a:t>ngẫu</a:t>
            </a:r>
            <a:r>
              <a:rPr lang="en-US" sz="2400" dirty="0">
                <a:solidFill>
                  <a:srgbClr val="000000"/>
                </a:solidFill>
                <a:effectLst/>
                <a:latin typeface="+mj-lt"/>
                <a:ea typeface="SimSun" panose="02010600030101010101" pitchFamily="2" charset="-122"/>
              </a:rPr>
              <a:t> </a:t>
            </a:r>
            <a:r>
              <a:rPr lang="en-US" sz="2400" dirty="0" err="1">
                <a:solidFill>
                  <a:srgbClr val="000000"/>
                </a:solidFill>
                <a:effectLst/>
                <a:latin typeface="+mj-lt"/>
                <a:ea typeface="SimSun" panose="02010600030101010101" pitchFamily="2" charset="-122"/>
              </a:rPr>
              <a:t>nhiên</a:t>
            </a:r>
            <a:r>
              <a:rPr lang="en-US" sz="2400" dirty="0">
                <a:solidFill>
                  <a:srgbClr val="000000"/>
                </a:solidFill>
                <a:effectLst/>
                <a:latin typeface="+mj-lt"/>
                <a:ea typeface="SimSun" panose="02010600030101010101" pitchFamily="2" charset="-122"/>
              </a:rPr>
              <a:t> </a:t>
            </a:r>
            <a:r>
              <a:rPr lang="en-US" sz="2400" dirty="0" err="1">
                <a:solidFill>
                  <a:srgbClr val="000000"/>
                </a:solidFill>
                <a:effectLst/>
                <a:latin typeface="+mj-lt"/>
                <a:ea typeface="SimSun" panose="02010600030101010101" pitchFamily="2" charset="-122"/>
              </a:rPr>
              <a:t>là</a:t>
            </a:r>
            <a:r>
              <a:rPr lang="en-US" sz="2400" dirty="0">
                <a:solidFill>
                  <a:srgbClr val="000000"/>
                </a:solidFill>
                <a:effectLst/>
                <a:latin typeface="+mj-lt"/>
                <a:ea typeface="SimSun" panose="02010600030101010101" pitchFamily="2" charset="-122"/>
              </a:rPr>
              <a:t> </a:t>
            </a:r>
            <a:r>
              <a:rPr lang="en-US" sz="2400" dirty="0" err="1">
                <a:solidFill>
                  <a:srgbClr val="000000"/>
                </a:solidFill>
                <a:effectLst/>
                <a:latin typeface="+mj-lt"/>
                <a:ea typeface="SimSun" panose="02010600030101010101" pitchFamily="2" charset="-122"/>
              </a:rPr>
              <a:t>một</a:t>
            </a:r>
            <a:r>
              <a:rPr lang="en-US" sz="2400" dirty="0">
                <a:solidFill>
                  <a:srgbClr val="000000"/>
                </a:solidFill>
                <a:effectLst/>
                <a:latin typeface="+mj-lt"/>
                <a:ea typeface="SimSun" panose="02010600030101010101" pitchFamily="2" charset="-122"/>
              </a:rPr>
              <a:t> </a:t>
            </a:r>
            <a:r>
              <a:rPr lang="en-US" sz="2400" dirty="0" err="1">
                <a:solidFill>
                  <a:srgbClr val="000000"/>
                </a:solidFill>
                <a:effectLst/>
                <a:latin typeface="+mj-lt"/>
                <a:ea typeface="SimSun" panose="02010600030101010101" pitchFamily="2" charset="-122"/>
              </a:rPr>
              <a:t>thuật</a:t>
            </a:r>
            <a:r>
              <a:rPr lang="en-US" sz="2400" dirty="0">
                <a:solidFill>
                  <a:srgbClr val="000000"/>
                </a:solidFill>
                <a:effectLst/>
                <a:latin typeface="+mj-lt"/>
                <a:ea typeface="SimSun" panose="02010600030101010101" pitchFamily="2" charset="-122"/>
              </a:rPr>
              <a:t> </a:t>
            </a:r>
            <a:r>
              <a:rPr lang="en-US" sz="2400" dirty="0" err="1">
                <a:solidFill>
                  <a:srgbClr val="000000"/>
                </a:solidFill>
                <a:effectLst/>
                <a:latin typeface="+mj-lt"/>
                <a:ea typeface="SimSun" panose="02010600030101010101" pitchFamily="2" charset="-122"/>
              </a:rPr>
              <a:t>toán</a:t>
            </a:r>
            <a:r>
              <a:rPr lang="en-US" sz="2400" dirty="0">
                <a:solidFill>
                  <a:srgbClr val="000000"/>
                </a:solidFill>
                <a:effectLst/>
                <a:latin typeface="+mj-lt"/>
                <a:ea typeface="SimSun" panose="02010600030101010101" pitchFamily="2" charset="-122"/>
              </a:rPr>
              <a:t> </a:t>
            </a:r>
            <a:r>
              <a:rPr lang="en-US" sz="2400" dirty="0" err="1">
                <a:solidFill>
                  <a:srgbClr val="000000"/>
                </a:solidFill>
                <a:effectLst/>
                <a:latin typeface="+mj-lt"/>
                <a:ea typeface="SimSun" panose="02010600030101010101" pitchFamily="2" charset="-122"/>
              </a:rPr>
              <a:t>học</a:t>
            </a:r>
            <a:r>
              <a:rPr lang="en-US" sz="2400" dirty="0">
                <a:solidFill>
                  <a:srgbClr val="000000"/>
                </a:solidFill>
                <a:effectLst/>
                <a:latin typeface="+mj-lt"/>
                <a:ea typeface="SimSun" panose="02010600030101010101" pitchFamily="2" charset="-122"/>
              </a:rPr>
              <a:t> </a:t>
            </a:r>
            <a:r>
              <a:rPr lang="en-US" sz="2400" dirty="0" err="1">
                <a:solidFill>
                  <a:srgbClr val="000000"/>
                </a:solidFill>
                <a:effectLst/>
                <a:latin typeface="+mj-lt"/>
                <a:ea typeface="SimSun" panose="02010600030101010101" pitchFamily="2" charset="-122"/>
              </a:rPr>
              <a:t>có</a:t>
            </a:r>
            <a:r>
              <a:rPr lang="en-US" sz="2400" dirty="0">
                <a:solidFill>
                  <a:srgbClr val="000000"/>
                </a:solidFill>
                <a:effectLst/>
                <a:latin typeface="+mj-lt"/>
                <a:ea typeface="SimSun" panose="02010600030101010101" pitchFamily="2" charset="-122"/>
              </a:rPr>
              <a:t> </a:t>
            </a:r>
            <a:r>
              <a:rPr lang="en-US" sz="2400" dirty="0" err="1">
                <a:solidFill>
                  <a:srgbClr val="000000"/>
                </a:solidFill>
                <a:effectLst/>
                <a:latin typeface="+mj-lt"/>
                <a:ea typeface="SimSun" panose="02010600030101010101" pitchFamily="2" charset="-122"/>
              </a:rPr>
              <a:t>giám</a:t>
            </a:r>
            <a:r>
              <a:rPr lang="en-US" sz="2400" dirty="0">
                <a:solidFill>
                  <a:srgbClr val="000000"/>
                </a:solidFill>
                <a:effectLst/>
                <a:latin typeface="+mj-lt"/>
                <a:ea typeface="SimSun" panose="02010600030101010101" pitchFamily="2" charset="-122"/>
              </a:rPr>
              <a:t> </a:t>
            </a:r>
            <a:r>
              <a:rPr lang="en-US" sz="2400" dirty="0" err="1">
                <a:solidFill>
                  <a:srgbClr val="000000"/>
                </a:solidFill>
                <a:effectLst/>
                <a:latin typeface="+mj-lt"/>
                <a:ea typeface="SimSun" panose="02010600030101010101" pitchFamily="2" charset="-122"/>
              </a:rPr>
              <a:t>sát</a:t>
            </a:r>
            <a:endParaRPr sz="2400" dirty="0">
              <a:solidFill>
                <a:schemeClr val="dk2"/>
              </a:solidFill>
              <a:latin typeface="+mj-lt"/>
              <a:ea typeface="Montserrat"/>
              <a:cs typeface="Montserrat"/>
              <a:sym typeface="Montserrat"/>
            </a:endParaRPr>
          </a:p>
        </p:txBody>
      </p:sp>
      <p:grpSp>
        <p:nvGrpSpPr>
          <p:cNvPr id="674" name="Google Shape;674;p60"/>
          <p:cNvGrpSpPr/>
          <p:nvPr/>
        </p:nvGrpSpPr>
        <p:grpSpPr>
          <a:xfrm>
            <a:off x="3254913" y="1739175"/>
            <a:ext cx="2958275" cy="2496845"/>
            <a:chOff x="3254913" y="1739175"/>
            <a:chExt cx="2958275" cy="2496845"/>
          </a:xfrm>
        </p:grpSpPr>
        <p:grpSp>
          <p:nvGrpSpPr>
            <p:cNvPr id="675" name="Google Shape;675;p60"/>
            <p:cNvGrpSpPr/>
            <p:nvPr/>
          </p:nvGrpSpPr>
          <p:grpSpPr>
            <a:xfrm>
              <a:off x="3730408" y="1973899"/>
              <a:ext cx="2007300" cy="2007300"/>
              <a:chOff x="3730408" y="1973899"/>
              <a:chExt cx="2007300" cy="2007300"/>
            </a:xfrm>
          </p:grpSpPr>
          <p:sp>
            <p:nvSpPr>
              <p:cNvPr id="676" name="Google Shape;676;p60"/>
              <p:cNvSpPr/>
              <p:nvPr/>
            </p:nvSpPr>
            <p:spPr>
              <a:xfrm>
                <a:off x="3730408" y="1973899"/>
                <a:ext cx="2007300" cy="20073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7" name="Google Shape;677;p60"/>
              <p:cNvGrpSpPr/>
              <p:nvPr/>
            </p:nvGrpSpPr>
            <p:grpSpPr>
              <a:xfrm>
                <a:off x="4383980" y="2628191"/>
                <a:ext cx="700534" cy="698647"/>
                <a:chOff x="6553275" y="3604550"/>
                <a:chExt cx="296975" cy="296175"/>
              </a:xfrm>
            </p:grpSpPr>
            <p:sp>
              <p:nvSpPr>
                <p:cNvPr id="678" name="Google Shape;678;p60"/>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60"/>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60"/>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60"/>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60"/>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60"/>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84" name="Google Shape;684;p60"/>
            <p:cNvGrpSpPr/>
            <p:nvPr/>
          </p:nvGrpSpPr>
          <p:grpSpPr>
            <a:xfrm>
              <a:off x="3254913" y="1739175"/>
              <a:ext cx="1011000" cy="930000"/>
              <a:chOff x="3173876" y="1739175"/>
              <a:chExt cx="1011000" cy="930000"/>
            </a:xfrm>
          </p:grpSpPr>
          <p:sp>
            <p:nvSpPr>
              <p:cNvPr id="685" name="Google Shape;685;p60"/>
              <p:cNvSpPr/>
              <p:nvPr/>
            </p:nvSpPr>
            <p:spPr>
              <a:xfrm>
                <a:off x="3214375" y="1739175"/>
                <a:ext cx="930000" cy="930000"/>
              </a:xfrm>
              <a:prstGeom prst="rect">
                <a:avLst/>
              </a:prstGeom>
              <a:solidFill>
                <a:schemeClr val="l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60"/>
              <p:cNvSpPr txBox="1"/>
              <p:nvPr/>
            </p:nvSpPr>
            <p:spPr>
              <a:xfrm>
                <a:off x="3173876" y="1870425"/>
                <a:ext cx="1011000" cy="66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dirty="0">
                    <a:solidFill>
                      <a:schemeClr val="accent1"/>
                    </a:solidFill>
                    <a:latin typeface="Vidaloka"/>
                    <a:ea typeface="Vidaloka"/>
                    <a:cs typeface="Vidaloka"/>
                    <a:sym typeface="Vidaloka"/>
                  </a:rPr>
                  <a:t>01</a:t>
                </a:r>
                <a:endParaRPr sz="3500" dirty="0">
                  <a:solidFill>
                    <a:schemeClr val="accent1"/>
                  </a:solidFill>
                  <a:latin typeface="Vidaloka"/>
                  <a:ea typeface="Vidaloka"/>
                  <a:cs typeface="Vidaloka"/>
                  <a:sym typeface="Vidaloka"/>
                </a:endParaRPr>
              </a:p>
            </p:txBody>
          </p:sp>
        </p:grpSp>
        <p:grpSp>
          <p:nvGrpSpPr>
            <p:cNvPr id="687" name="Google Shape;687;p60"/>
            <p:cNvGrpSpPr/>
            <p:nvPr/>
          </p:nvGrpSpPr>
          <p:grpSpPr>
            <a:xfrm>
              <a:off x="5202188" y="1739175"/>
              <a:ext cx="1011000" cy="930000"/>
              <a:chOff x="5121151" y="1739175"/>
              <a:chExt cx="1011000" cy="930000"/>
            </a:xfrm>
          </p:grpSpPr>
          <p:sp>
            <p:nvSpPr>
              <p:cNvPr id="688" name="Google Shape;688;p60"/>
              <p:cNvSpPr/>
              <p:nvPr/>
            </p:nvSpPr>
            <p:spPr>
              <a:xfrm>
                <a:off x="5161644" y="1739175"/>
                <a:ext cx="930000" cy="930000"/>
              </a:xfrm>
              <a:prstGeom prst="rect">
                <a:avLst/>
              </a:prstGeom>
              <a:solidFill>
                <a:schemeClr val="l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60"/>
              <p:cNvSpPr txBox="1"/>
              <p:nvPr/>
            </p:nvSpPr>
            <p:spPr>
              <a:xfrm>
                <a:off x="5121151" y="1870425"/>
                <a:ext cx="1011000" cy="66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dirty="0">
                    <a:solidFill>
                      <a:schemeClr val="accent1"/>
                    </a:solidFill>
                    <a:latin typeface="Vidaloka"/>
                    <a:ea typeface="Vidaloka"/>
                    <a:cs typeface="Vidaloka"/>
                    <a:sym typeface="Vidaloka"/>
                  </a:rPr>
                  <a:t>03</a:t>
                </a:r>
                <a:endParaRPr sz="3500" dirty="0">
                  <a:solidFill>
                    <a:schemeClr val="accent1"/>
                  </a:solidFill>
                  <a:latin typeface="Vidaloka"/>
                  <a:ea typeface="Vidaloka"/>
                  <a:cs typeface="Vidaloka"/>
                  <a:sym typeface="Vidaloka"/>
                </a:endParaRPr>
              </a:p>
            </p:txBody>
          </p:sp>
        </p:grpSp>
        <p:grpSp>
          <p:nvGrpSpPr>
            <p:cNvPr id="690" name="Google Shape;690;p60"/>
            <p:cNvGrpSpPr/>
            <p:nvPr/>
          </p:nvGrpSpPr>
          <p:grpSpPr>
            <a:xfrm>
              <a:off x="3254913" y="3306020"/>
              <a:ext cx="1011000" cy="930000"/>
              <a:chOff x="3173876" y="3306020"/>
              <a:chExt cx="1011000" cy="930000"/>
            </a:xfrm>
          </p:grpSpPr>
          <p:sp>
            <p:nvSpPr>
              <p:cNvPr id="691" name="Google Shape;691;p60"/>
              <p:cNvSpPr/>
              <p:nvPr/>
            </p:nvSpPr>
            <p:spPr>
              <a:xfrm>
                <a:off x="3214375" y="3306020"/>
                <a:ext cx="930000" cy="930000"/>
              </a:xfrm>
              <a:prstGeom prst="rect">
                <a:avLst/>
              </a:prstGeom>
              <a:solidFill>
                <a:schemeClr val="l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60"/>
              <p:cNvSpPr txBox="1"/>
              <p:nvPr/>
            </p:nvSpPr>
            <p:spPr>
              <a:xfrm>
                <a:off x="3173876" y="3437275"/>
                <a:ext cx="1011000" cy="66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dirty="0">
                    <a:solidFill>
                      <a:schemeClr val="accent1"/>
                    </a:solidFill>
                    <a:latin typeface="Vidaloka"/>
                    <a:ea typeface="Vidaloka"/>
                    <a:cs typeface="Vidaloka"/>
                    <a:sym typeface="Vidaloka"/>
                  </a:rPr>
                  <a:t>02</a:t>
                </a:r>
                <a:endParaRPr sz="3500" dirty="0">
                  <a:solidFill>
                    <a:schemeClr val="accent1"/>
                  </a:solidFill>
                  <a:latin typeface="Vidaloka"/>
                  <a:ea typeface="Vidaloka"/>
                  <a:cs typeface="Vidaloka"/>
                  <a:sym typeface="Vidaloka"/>
                </a:endParaRPr>
              </a:p>
            </p:txBody>
          </p:sp>
        </p:grpSp>
        <p:grpSp>
          <p:nvGrpSpPr>
            <p:cNvPr id="693" name="Google Shape;693;p60"/>
            <p:cNvGrpSpPr/>
            <p:nvPr/>
          </p:nvGrpSpPr>
          <p:grpSpPr>
            <a:xfrm>
              <a:off x="5202188" y="3306020"/>
              <a:ext cx="1011000" cy="930000"/>
              <a:chOff x="5121151" y="3306020"/>
              <a:chExt cx="1011000" cy="930000"/>
            </a:xfrm>
          </p:grpSpPr>
          <p:sp>
            <p:nvSpPr>
              <p:cNvPr id="694" name="Google Shape;694;p60"/>
              <p:cNvSpPr/>
              <p:nvPr/>
            </p:nvSpPr>
            <p:spPr>
              <a:xfrm>
                <a:off x="5161644" y="3306020"/>
                <a:ext cx="930000" cy="930000"/>
              </a:xfrm>
              <a:prstGeom prst="rect">
                <a:avLst/>
              </a:prstGeom>
              <a:solidFill>
                <a:schemeClr val="l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60"/>
              <p:cNvSpPr txBox="1"/>
              <p:nvPr/>
            </p:nvSpPr>
            <p:spPr>
              <a:xfrm>
                <a:off x="5121151" y="3437275"/>
                <a:ext cx="1011000" cy="66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solidFill>
                      <a:schemeClr val="accent1"/>
                    </a:solidFill>
                    <a:latin typeface="Vidaloka"/>
                    <a:ea typeface="Vidaloka"/>
                    <a:cs typeface="Vidaloka"/>
                    <a:sym typeface="Vidaloka"/>
                  </a:rPr>
                  <a:t>04</a:t>
                </a:r>
                <a:endParaRPr sz="3500">
                  <a:solidFill>
                    <a:schemeClr val="accent1"/>
                  </a:solidFill>
                  <a:latin typeface="Vidaloka"/>
                  <a:ea typeface="Vidaloka"/>
                  <a:cs typeface="Vidaloka"/>
                  <a:sym typeface="Vidaloka"/>
                </a:endParaRPr>
              </a:p>
            </p:txBody>
          </p:sp>
        </p:grpSp>
      </p:grpSp>
      <p:sp>
        <p:nvSpPr>
          <p:cNvPr id="34" name="TextBox 33">
            <a:extLst>
              <a:ext uri="{FF2B5EF4-FFF2-40B4-BE49-F238E27FC236}">
                <a16:creationId xmlns:a16="http://schemas.microsoft.com/office/drawing/2014/main" id="{26196086-EC62-408F-9CB9-57673BA7E371}"/>
              </a:ext>
            </a:extLst>
          </p:cNvPr>
          <p:cNvSpPr txBox="1"/>
          <p:nvPr/>
        </p:nvSpPr>
        <p:spPr>
          <a:xfrm>
            <a:off x="6279007" y="1419345"/>
            <a:ext cx="2864993" cy="1569660"/>
          </a:xfrm>
          <a:prstGeom prst="rect">
            <a:avLst/>
          </a:prstGeom>
          <a:noFill/>
        </p:spPr>
        <p:txBody>
          <a:bodyPr wrap="square">
            <a:spAutoFit/>
          </a:bodyPr>
          <a:lstStyle/>
          <a:p>
            <a:pPr algn="ctr"/>
            <a:r>
              <a:rPr lang="en-US" sz="2400">
                <a:solidFill>
                  <a:srgbClr val="000000"/>
                </a:solidFill>
                <a:effectLst/>
                <a:latin typeface="+mj-lt"/>
                <a:ea typeface="SimSun" panose="02010600030101010101" pitchFamily="2" charset="-122"/>
              </a:rPr>
              <a:t>Bộ sưu tập phân loại cây quyết định này còn được gọi là rừng</a:t>
            </a:r>
            <a:endParaRPr lang="en-US" sz="2400" dirty="0">
              <a:latin typeface="+mj-lt"/>
            </a:endParaRPr>
          </a:p>
        </p:txBody>
      </p:sp>
      <p:sp>
        <p:nvSpPr>
          <p:cNvPr id="36" name="TextBox 35">
            <a:extLst>
              <a:ext uri="{FF2B5EF4-FFF2-40B4-BE49-F238E27FC236}">
                <a16:creationId xmlns:a16="http://schemas.microsoft.com/office/drawing/2014/main" id="{388C5FEC-C69D-4705-85DF-2514D999050A}"/>
              </a:ext>
            </a:extLst>
          </p:cNvPr>
          <p:cNvSpPr txBox="1"/>
          <p:nvPr/>
        </p:nvSpPr>
        <p:spPr>
          <a:xfrm>
            <a:off x="6330848" y="3170855"/>
            <a:ext cx="2634756" cy="1200329"/>
          </a:xfrm>
          <a:prstGeom prst="rect">
            <a:avLst/>
          </a:prstGeom>
          <a:noFill/>
        </p:spPr>
        <p:txBody>
          <a:bodyPr wrap="square">
            <a:spAutoFit/>
          </a:bodyPr>
          <a:lstStyle/>
          <a:p>
            <a:pPr algn="ctr"/>
            <a:r>
              <a:rPr lang="en-US" sz="2400" dirty="0" err="1">
                <a:solidFill>
                  <a:srgbClr val="000000"/>
                </a:solidFill>
                <a:effectLst/>
                <a:latin typeface="+mj-lt"/>
                <a:ea typeface="SimSun" panose="02010600030101010101" pitchFamily="2" charset="-122"/>
              </a:rPr>
              <a:t>Mỗi</a:t>
            </a:r>
            <a:r>
              <a:rPr lang="en-US" sz="2400" dirty="0">
                <a:solidFill>
                  <a:srgbClr val="000000"/>
                </a:solidFill>
                <a:effectLst/>
                <a:latin typeface="+mj-lt"/>
                <a:ea typeface="SimSun" panose="02010600030101010101" pitchFamily="2" charset="-122"/>
              </a:rPr>
              <a:t> </a:t>
            </a:r>
            <a:r>
              <a:rPr lang="en-US" sz="2400" dirty="0" err="1">
                <a:solidFill>
                  <a:srgbClr val="000000"/>
                </a:solidFill>
                <a:effectLst/>
                <a:latin typeface="+mj-lt"/>
                <a:ea typeface="SimSun" panose="02010600030101010101" pitchFamily="2" charset="-122"/>
              </a:rPr>
              <a:t>cây</a:t>
            </a:r>
            <a:r>
              <a:rPr lang="en-US" sz="2400" dirty="0">
                <a:solidFill>
                  <a:srgbClr val="000000"/>
                </a:solidFill>
                <a:effectLst/>
                <a:latin typeface="+mj-lt"/>
                <a:ea typeface="SimSun" panose="02010600030101010101" pitchFamily="2" charset="-122"/>
              </a:rPr>
              <a:t> </a:t>
            </a:r>
            <a:r>
              <a:rPr lang="en-US" sz="2400" dirty="0" err="1">
                <a:solidFill>
                  <a:srgbClr val="000000"/>
                </a:solidFill>
                <a:effectLst/>
                <a:latin typeface="+mj-lt"/>
                <a:ea typeface="SimSun" panose="02010600030101010101" pitchFamily="2" charset="-122"/>
              </a:rPr>
              <a:t>quyết</a:t>
            </a:r>
            <a:r>
              <a:rPr lang="en-US" sz="2400" dirty="0">
                <a:solidFill>
                  <a:srgbClr val="000000"/>
                </a:solidFill>
                <a:effectLst/>
                <a:latin typeface="+mj-lt"/>
                <a:ea typeface="SimSun" panose="02010600030101010101" pitchFamily="2" charset="-122"/>
              </a:rPr>
              <a:t> </a:t>
            </a:r>
            <a:r>
              <a:rPr lang="en-US" sz="2400" dirty="0" err="1">
                <a:solidFill>
                  <a:srgbClr val="000000"/>
                </a:solidFill>
                <a:effectLst/>
                <a:latin typeface="+mj-lt"/>
                <a:ea typeface="SimSun" panose="02010600030101010101" pitchFamily="2" charset="-122"/>
              </a:rPr>
              <a:t>định</a:t>
            </a:r>
            <a:r>
              <a:rPr lang="en-US" sz="2400" dirty="0">
                <a:solidFill>
                  <a:srgbClr val="000000"/>
                </a:solidFill>
                <a:effectLst/>
                <a:latin typeface="+mj-lt"/>
                <a:ea typeface="SimSun" panose="02010600030101010101" pitchFamily="2" charset="-122"/>
              </a:rPr>
              <a:t> </a:t>
            </a:r>
            <a:r>
              <a:rPr lang="en-US" sz="2400" dirty="0" err="1">
                <a:solidFill>
                  <a:srgbClr val="000000"/>
                </a:solidFill>
                <a:effectLst/>
                <a:latin typeface="+mj-lt"/>
                <a:ea typeface="SimSun" panose="02010600030101010101" pitchFamily="2" charset="-122"/>
              </a:rPr>
              <a:t>dự</a:t>
            </a:r>
            <a:r>
              <a:rPr lang="en-US" sz="2400" dirty="0">
                <a:solidFill>
                  <a:srgbClr val="000000"/>
                </a:solidFill>
                <a:effectLst/>
                <a:latin typeface="+mj-lt"/>
                <a:ea typeface="SimSun" panose="02010600030101010101" pitchFamily="2" charset="-122"/>
              </a:rPr>
              <a:t> </a:t>
            </a:r>
            <a:r>
              <a:rPr lang="en-US" sz="2400" dirty="0" err="1">
                <a:solidFill>
                  <a:srgbClr val="000000"/>
                </a:solidFill>
                <a:effectLst/>
                <a:latin typeface="+mj-lt"/>
                <a:ea typeface="SimSun" panose="02010600030101010101" pitchFamily="2" charset="-122"/>
              </a:rPr>
              <a:t>đoán</a:t>
            </a:r>
            <a:r>
              <a:rPr lang="en-US" sz="2400" dirty="0">
                <a:solidFill>
                  <a:srgbClr val="000000"/>
                </a:solidFill>
                <a:effectLst/>
                <a:latin typeface="+mj-lt"/>
                <a:ea typeface="SimSun" panose="02010600030101010101" pitchFamily="2" charset="-122"/>
              </a:rPr>
              <a:t> </a:t>
            </a:r>
            <a:r>
              <a:rPr lang="en-US" sz="2400" dirty="0" err="1">
                <a:solidFill>
                  <a:srgbClr val="000000"/>
                </a:solidFill>
                <a:effectLst/>
                <a:latin typeface="+mj-lt"/>
                <a:ea typeface="SimSun" panose="02010600030101010101" pitchFamily="2" charset="-122"/>
              </a:rPr>
              <a:t>một</a:t>
            </a:r>
            <a:r>
              <a:rPr lang="en-US" sz="2400" dirty="0">
                <a:solidFill>
                  <a:srgbClr val="000000"/>
                </a:solidFill>
                <a:effectLst/>
                <a:latin typeface="+mj-lt"/>
                <a:ea typeface="SimSun" panose="02010600030101010101" pitchFamily="2" charset="-122"/>
              </a:rPr>
              <a:t> </a:t>
            </a:r>
            <a:r>
              <a:rPr lang="en-US" sz="2400" dirty="0" err="1">
                <a:solidFill>
                  <a:srgbClr val="000000"/>
                </a:solidFill>
                <a:effectLst/>
                <a:latin typeface="+mj-lt"/>
                <a:ea typeface="SimSun" panose="02010600030101010101" pitchFamily="2" charset="-122"/>
              </a:rPr>
              <a:t>kết</a:t>
            </a:r>
            <a:r>
              <a:rPr lang="en-US" sz="2400" dirty="0">
                <a:solidFill>
                  <a:srgbClr val="000000"/>
                </a:solidFill>
                <a:effectLst/>
                <a:latin typeface="+mj-lt"/>
                <a:ea typeface="SimSun" panose="02010600030101010101" pitchFamily="2" charset="-122"/>
              </a:rPr>
              <a:t> </a:t>
            </a:r>
            <a:r>
              <a:rPr lang="en-US" sz="2400" dirty="0" err="1">
                <a:solidFill>
                  <a:srgbClr val="000000"/>
                </a:solidFill>
                <a:effectLst/>
                <a:latin typeface="+mj-lt"/>
                <a:ea typeface="SimSun" panose="02010600030101010101" pitchFamily="2" charset="-122"/>
              </a:rPr>
              <a:t>quả</a:t>
            </a:r>
            <a:endParaRPr lang="en-US" sz="2400" dirty="0">
              <a:latin typeface="+mj-lt"/>
            </a:endParaRPr>
          </a:p>
        </p:txBody>
      </p:sp>
      <p:sp>
        <p:nvSpPr>
          <p:cNvPr id="2" name="Slide Number Placeholder 1">
            <a:extLst>
              <a:ext uri="{FF2B5EF4-FFF2-40B4-BE49-F238E27FC236}">
                <a16:creationId xmlns:a16="http://schemas.microsoft.com/office/drawing/2014/main" id="{22C9CF5B-A0BC-424C-B711-AFF47D5250F4}"/>
              </a:ext>
            </a:extLst>
          </p:cNvPr>
          <p:cNvSpPr>
            <a:spLocks noGrp="1"/>
          </p:cNvSpPr>
          <p:nvPr>
            <p:ph type="sldNum" sz="quarter" idx="10"/>
          </p:nvPr>
        </p:nvSpPr>
        <p:spPr/>
        <p:txBody>
          <a:bodyPr/>
          <a:lstStyle/>
          <a:p>
            <a:fld id="{D50E1D8B-DAD9-4457-9BB2-85013C3633ED}" type="slidenum">
              <a:rPr lang="vi-VN" smtClean="0"/>
              <a:t>61</a:t>
            </a:fld>
            <a:endParaRPr lang="vi-VN"/>
          </a:p>
        </p:txBody>
      </p:sp>
    </p:spTree>
    <p:extLst>
      <p:ext uri="{BB962C8B-B14F-4D97-AF65-F5344CB8AC3E}">
        <p14:creationId xmlns:p14="http://schemas.microsoft.com/office/powerpoint/2010/main" val="64376427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665;p60">
            <a:extLst>
              <a:ext uri="{FF2B5EF4-FFF2-40B4-BE49-F238E27FC236}">
                <a16:creationId xmlns:a16="http://schemas.microsoft.com/office/drawing/2014/main" id="{A7096FC8-CCCC-4611-B1CB-E03452523C3A}"/>
              </a:ext>
            </a:extLst>
          </p:cNvPr>
          <p:cNvSpPr txBox="1">
            <a:spLocks noGrp="1"/>
          </p:cNvSpPr>
          <p:nvPr>
            <p:ph type="title"/>
          </p:nvPr>
        </p:nvSpPr>
        <p:spPr>
          <a:xfrm>
            <a:off x="534005" y="481904"/>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latin typeface="+mj-lt"/>
              </a:rPr>
              <a:t>Thuật</a:t>
            </a:r>
            <a:r>
              <a:rPr lang="en-US" dirty="0">
                <a:latin typeface="+mj-lt"/>
              </a:rPr>
              <a:t> </a:t>
            </a:r>
            <a:r>
              <a:rPr lang="en-US" dirty="0" err="1">
                <a:latin typeface="+mj-lt"/>
              </a:rPr>
              <a:t>toán</a:t>
            </a:r>
            <a:r>
              <a:rPr lang="en-US" dirty="0">
                <a:latin typeface="+mj-lt"/>
              </a:rPr>
              <a:t> </a:t>
            </a:r>
            <a:r>
              <a:rPr lang="en-US" dirty="0" err="1">
                <a:latin typeface="+mj-lt"/>
              </a:rPr>
              <a:t>máy</a:t>
            </a:r>
            <a:r>
              <a:rPr lang="en-US" dirty="0">
                <a:latin typeface="+mj-lt"/>
              </a:rPr>
              <a:t> </a:t>
            </a:r>
            <a:r>
              <a:rPr lang="en-US" dirty="0" err="1">
                <a:latin typeface="+mj-lt"/>
              </a:rPr>
              <a:t>học</a:t>
            </a:r>
            <a:endParaRPr dirty="0">
              <a:latin typeface="+mj-lt"/>
            </a:endParaRPr>
          </a:p>
        </p:txBody>
      </p:sp>
      <p:sp>
        <p:nvSpPr>
          <p:cNvPr id="6" name="TextBox 5">
            <a:extLst>
              <a:ext uri="{FF2B5EF4-FFF2-40B4-BE49-F238E27FC236}">
                <a16:creationId xmlns:a16="http://schemas.microsoft.com/office/drawing/2014/main" id="{9FB5D0EE-72A7-4FB1-924A-FA6CE8FD7FE4}"/>
              </a:ext>
            </a:extLst>
          </p:cNvPr>
          <p:cNvSpPr txBox="1"/>
          <p:nvPr/>
        </p:nvSpPr>
        <p:spPr>
          <a:xfrm>
            <a:off x="185421" y="1600822"/>
            <a:ext cx="5988551" cy="2477601"/>
          </a:xfrm>
          <a:prstGeom prst="rect">
            <a:avLst/>
          </a:prstGeom>
          <a:noFill/>
        </p:spPr>
        <p:txBody>
          <a:bodyPr wrap="square">
            <a:spAutoFit/>
          </a:bodyPr>
          <a:lstStyle/>
          <a:p>
            <a:pPr marL="342900" marR="0" lvl="0" indent="-342900">
              <a:spcBef>
                <a:spcPts val="0"/>
              </a:spcBef>
              <a:spcAft>
                <a:spcPts val="600"/>
              </a:spcAft>
              <a:buFont typeface="Arial" panose="020B0604020202020204" pitchFamily="34" charset="0"/>
              <a:buChar char="•"/>
            </a:pPr>
            <a:r>
              <a:rPr lang="en-US" sz="2000" dirty="0" err="1">
                <a:solidFill>
                  <a:srgbClr val="000000"/>
                </a:solidFill>
                <a:effectLst/>
                <a:latin typeface="+mj-lt"/>
                <a:ea typeface="SimSun" panose="02010600030101010101" pitchFamily="2" charset="-122"/>
                <a:cs typeface="Times New Roman" panose="02020603050405020304" pitchFamily="18" charset="0"/>
              </a:rPr>
              <a:t>Chọn</a:t>
            </a:r>
            <a:r>
              <a:rPr lang="en-US" sz="2000" dirty="0">
                <a:solidFill>
                  <a:srgbClr val="000000"/>
                </a:solidFill>
                <a:effectLst/>
                <a:latin typeface="+mj-lt"/>
                <a:ea typeface="SimSun" panose="02010600030101010101" pitchFamily="2" charset="-122"/>
                <a:cs typeface="Times New Roman" panose="02020603050405020304" pitchFamily="18" charset="0"/>
              </a:rPr>
              <a:t> </a:t>
            </a:r>
            <a:r>
              <a:rPr lang="en-US" sz="2000" dirty="0" err="1">
                <a:solidFill>
                  <a:srgbClr val="000000"/>
                </a:solidFill>
                <a:effectLst/>
                <a:latin typeface="+mj-lt"/>
                <a:ea typeface="SimSun" panose="02010600030101010101" pitchFamily="2" charset="-122"/>
                <a:cs typeface="Times New Roman" panose="02020603050405020304" pitchFamily="18" charset="0"/>
              </a:rPr>
              <a:t>các</a:t>
            </a:r>
            <a:r>
              <a:rPr lang="en-US" sz="2000" dirty="0">
                <a:solidFill>
                  <a:srgbClr val="000000"/>
                </a:solidFill>
                <a:effectLst/>
                <a:latin typeface="+mj-lt"/>
                <a:ea typeface="SimSun" panose="02010600030101010101" pitchFamily="2" charset="-122"/>
                <a:cs typeface="Times New Roman" panose="02020603050405020304" pitchFamily="18" charset="0"/>
              </a:rPr>
              <a:t> </a:t>
            </a:r>
            <a:r>
              <a:rPr lang="en-US" sz="2000" dirty="0" err="1">
                <a:solidFill>
                  <a:srgbClr val="000000"/>
                </a:solidFill>
                <a:effectLst/>
                <a:latin typeface="+mj-lt"/>
                <a:ea typeface="SimSun" panose="02010600030101010101" pitchFamily="2" charset="-122"/>
                <a:cs typeface="Times New Roman" panose="02020603050405020304" pitchFamily="18" charset="0"/>
              </a:rPr>
              <a:t>mẫu</a:t>
            </a:r>
            <a:r>
              <a:rPr lang="en-US" sz="2000" dirty="0">
                <a:solidFill>
                  <a:srgbClr val="000000"/>
                </a:solidFill>
                <a:effectLst/>
                <a:latin typeface="+mj-lt"/>
                <a:ea typeface="SimSun" panose="02010600030101010101" pitchFamily="2" charset="-122"/>
                <a:cs typeface="Times New Roman" panose="02020603050405020304" pitchFamily="18" charset="0"/>
              </a:rPr>
              <a:t> </a:t>
            </a:r>
            <a:r>
              <a:rPr lang="en-US" sz="2000" dirty="0" err="1">
                <a:solidFill>
                  <a:srgbClr val="000000"/>
                </a:solidFill>
                <a:effectLst/>
                <a:latin typeface="+mj-lt"/>
                <a:ea typeface="SimSun" panose="02010600030101010101" pitchFamily="2" charset="-122"/>
                <a:cs typeface="Times New Roman" panose="02020603050405020304" pitchFamily="18" charset="0"/>
              </a:rPr>
              <a:t>ngẫu</a:t>
            </a:r>
            <a:r>
              <a:rPr lang="en-US" sz="2000" dirty="0">
                <a:solidFill>
                  <a:srgbClr val="000000"/>
                </a:solidFill>
                <a:effectLst/>
                <a:latin typeface="+mj-lt"/>
                <a:ea typeface="SimSun" panose="02010600030101010101" pitchFamily="2" charset="-122"/>
                <a:cs typeface="Times New Roman" panose="02020603050405020304" pitchFamily="18" charset="0"/>
              </a:rPr>
              <a:t> </a:t>
            </a:r>
            <a:r>
              <a:rPr lang="en-US" sz="2000" dirty="0" err="1">
                <a:solidFill>
                  <a:srgbClr val="000000"/>
                </a:solidFill>
                <a:effectLst/>
                <a:latin typeface="+mj-lt"/>
                <a:ea typeface="SimSun" panose="02010600030101010101" pitchFamily="2" charset="-122"/>
                <a:cs typeface="Times New Roman" panose="02020603050405020304" pitchFamily="18" charset="0"/>
              </a:rPr>
              <a:t>nhiên</a:t>
            </a:r>
            <a:r>
              <a:rPr lang="en-US" sz="2000" dirty="0">
                <a:solidFill>
                  <a:srgbClr val="000000"/>
                </a:solidFill>
                <a:effectLst/>
                <a:latin typeface="+mj-lt"/>
                <a:ea typeface="SimSun" panose="02010600030101010101" pitchFamily="2" charset="-122"/>
                <a:cs typeface="Times New Roman" panose="02020603050405020304" pitchFamily="18" charset="0"/>
              </a:rPr>
              <a:t> </a:t>
            </a:r>
            <a:r>
              <a:rPr lang="en-US" sz="2000" dirty="0" err="1">
                <a:solidFill>
                  <a:srgbClr val="000000"/>
                </a:solidFill>
                <a:effectLst/>
                <a:latin typeface="+mj-lt"/>
                <a:ea typeface="SimSun" panose="02010600030101010101" pitchFamily="2" charset="-122"/>
                <a:cs typeface="Times New Roman" panose="02020603050405020304" pitchFamily="18" charset="0"/>
              </a:rPr>
              <a:t>từ</a:t>
            </a:r>
            <a:r>
              <a:rPr lang="en-US" sz="2000" dirty="0">
                <a:solidFill>
                  <a:srgbClr val="000000"/>
                </a:solidFill>
                <a:effectLst/>
                <a:latin typeface="+mj-lt"/>
                <a:ea typeface="SimSun" panose="02010600030101010101" pitchFamily="2" charset="-122"/>
                <a:cs typeface="Times New Roman" panose="02020603050405020304" pitchFamily="18" charset="0"/>
              </a:rPr>
              <a:t> </a:t>
            </a:r>
            <a:r>
              <a:rPr lang="en-US" sz="2000" dirty="0" err="1">
                <a:solidFill>
                  <a:srgbClr val="000000"/>
                </a:solidFill>
                <a:effectLst/>
                <a:latin typeface="+mj-lt"/>
                <a:ea typeface="SimSun" panose="02010600030101010101" pitchFamily="2" charset="-122"/>
                <a:cs typeface="Times New Roman" panose="02020603050405020304" pitchFamily="18" charset="0"/>
              </a:rPr>
              <a:t>tập</a:t>
            </a:r>
            <a:r>
              <a:rPr lang="en-US" sz="2000" dirty="0">
                <a:solidFill>
                  <a:srgbClr val="000000"/>
                </a:solidFill>
                <a:effectLst/>
                <a:latin typeface="+mj-lt"/>
                <a:ea typeface="SimSun" panose="02010600030101010101" pitchFamily="2" charset="-122"/>
                <a:cs typeface="Times New Roman" panose="02020603050405020304" pitchFamily="18" charset="0"/>
              </a:rPr>
              <a:t> </a:t>
            </a:r>
            <a:r>
              <a:rPr lang="en-US" sz="2000" dirty="0" err="1">
                <a:solidFill>
                  <a:srgbClr val="000000"/>
                </a:solidFill>
                <a:effectLst/>
                <a:latin typeface="+mj-lt"/>
                <a:ea typeface="SimSun" panose="02010600030101010101" pitchFamily="2" charset="-122"/>
                <a:cs typeface="Times New Roman" panose="02020603050405020304" pitchFamily="18" charset="0"/>
              </a:rPr>
              <a:t>dữ</a:t>
            </a:r>
            <a:r>
              <a:rPr lang="en-US" sz="2000" dirty="0">
                <a:solidFill>
                  <a:srgbClr val="000000"/>
                </a:solidFill>
                <a:effectLst/>
                <a:latin typeface="+mj-lt"/>
                <a:ea typeface="SimSun" panose="02010600030101010101" pitchFamily="2" charset="-122"/>
                <a:cs typeface="Times New Roman" panose="02020603050405020304" pitchFamily="18" charset="0"/>
              </a:rPr>
              <a:t> </a:t>
            </a:r>
            <a:r>
              <a:rPr lang="en-US" sz="2000" dirty="0" err="1">
                <a:solidFill>
                  <a:srgbClr val="000000"/>
                </a:solidFill>
                <a:effectLst/>
                <a:latin typeface="+mj-lt"/>
                <a:ea typeface="SimSun" panose="02010600030101010101" pitchFamily="2" charset="-122"/>
                <a:cs typeface="Times New Roman" panose="02020603050405020304" pitchFamily="18" charset="0"/>
              </a:rPr>
              <a:t>liệu</a:t>
            </a:r>
            <a:r>
              <a:rPr lang="en-US" sz="2000" dirty="0">
                <a:solidFill>
                  <a:srgbClr val="000000"/>
                </a:solidFill>
                <a:effectLst/>
                <a:latin typeface="+mj-lt"/>
                <a:ea typeface="SimSun" panose="02010600030101010101" pitchFamily="2" charset="-122"/>
                <a:cs typeface="Times New Roman" panose="02020603050405020304" pitchFamily="18" charset="0"/>
              </a:rPr>
              <a:t> </a:t>
            </a:r>
            <a:r>
              <a:rPr lang="en-US" sz="2000" dirty="0" err="1">
                <a:solidFill>
                  <a:srgbClr val="000000"/>
                </a:solidFill>
                <a:effectLst/>
                <a:latin typeface="+mj-lt"/>
                <a:ea typeface="SimSun" panose="02010600030101010101" pitchFamily="2" charset="-122"/>
                <a:cs typeface="Times New Roman" panose="02020603050405020304" pitchFamily="18" charset="0"/>
              </a:rPr>
              <a:t>đã</a:t>
            </a:r>
            <a:r>
              <a:rPr lang="en-US" sz="2000" dirty="0">
                <a:solidFill>
                  <a:srgbClr val="000000"/>
                </a:solidFill>
                <a:effectLst/>
                <a:latin typeface="+mj-lt"/>
                <a:ea typeface="SimSun" panose="02010600030101010101" pitchFamily="2" charset="-122"/>
                <a:cs typeface="Times New Roman" panose="02020603050405020304" pitchFamily="18" charset="0"/>
              </a:rPr>
              <a:t> </a:t>
            </a:r>
            <a:r>
              <a:rPr lang="en-US" sz="2000" dirty="0" err="1">
                <a:solidFill>
                  <a:srgbClr val="000000"/>
                </a:solidFill>
                <a:effectLst/>
                <a:latin typeface="+mj-lt"/>
                <a:ea typeface="SimSun" panose="02010600030101010101" pitchFamily="2" charset="-122"/>
                <a:cs typeface="Times New Roman" panose="02020603050405020304" pitchFamily="18" charset="0"/>
              </a:rPr>
              <a:t>cho</a:t>
            </a:r>
            <a:r>
              <a:rPr lang="en-US" sz="2000" dirty="0">
                <a:solidFill>
                  <a:srgbClr val="000000"/>
                </a:solidFill>
                <a:effectLst/>
                <a:latin typeface="+mj-lt"/>
                <a:ea typeface="SimSun" panose="02010600030101010101" pitchFamily="2" charset="-122"/>
                <a:cs typeface="Times New Roman" panose="02020603050405020304" pitchFamily="18" charset="0"/>
              </a:rPr>
              <a:t>.</a:t>
            </a:r>
            <a:endParaRPr lang="en-US" sz="2000" dirty="0">
              <a:effectLst/>
              <a:latin typeface="+mj-lt"/>
              <a:ea typeface="SimSun" panose="02010600030101010101" pitchFamily="2" charset="-122"/>
            </a:endParaRPr>
          </a:p>
          <a:p>
            <a:pPr marL="342900" marR="0" lvl="0" indent="-342900">
              <a:spcBef>
                <a:spcPts val="0"/>
              </a:spcBef>
              <a:spcAft>
                <a:spcPts val="600"/>
              </a:spcAft>
              <a:buFont typeface="Arial" panose="020B0604020202020204" pitchFamily="34" charset="0"/>
              <a:buChar char="•"/>
            </a:pPr>
            <a:r>
              <a:rPr lang="en-US" sz="2000" dirty="0" err="1">
                <a:solidFill>
                  <a:srgbClr val="000000"/>
                </a:solidFill>
                <a:effectLst/>
                <a:latin typeface="+mj-lt"/>
                <a:ea typeface="SimSun" panose="02010600030101010101" pitchFamily="2" charset="-122"/>
                <a:cs typeface="Times New Roman" panose="02020603050405020304" pitchFamily="18" charset="0"/>
              </a:rPr>
              <a:t>Thiết</a:t>
            </a:r>
            <a:r>
              <a:rPr lang="en-US" sz="2000" dirty="0">
                <a:solidFill>
                  <a:srgbClr val="000000"/>
                </a:solidFill>
                <a:effectLst/>
                <a:latin typeface="+mj-lt"/>
                <a:ea typeface="SimSun" panose="02010600030101010101" pitchFamily="2" charset="-122"/>
                <a:cs typeface="Times New Roman" panose="02020603050405020304" pitchFamily="18" charset="0"/>
              </a:rPr>
              <a:t> </a:t>
            </a:r>
            <a:r>
              <a:rPr lang="en-US" sz="2000" dirty="0" err="1">
                <a:solidFill>
                  <a:srgbClr val="000000"/>
                </a:solidFill>
                <a:effectLst/>
                <a:latin typeface="+mj-lt"/>
                <a:ea typeface="SimSun" panose="02010600030101010101" pitchFamily="2" charset="-122"/>
                <a:cs typeface="Times New Roman" panose="02020603050405020304" pitchFamily="18" charset="0"/>
              </a:rPr>
              <a:t>lập</a:t>
            </a:r>
            <a:r>
              <a:rPr lang="en-US" sz="2000" dirty="0">
                <a:solidFill>
                  <a:srgbClr val="000000"/>
                </a:solidFill>
                <a:effectLst/>
                <a:latin typeface="+mj-lt"/>
                <a:ea typeface="SimSun" panose="02010600030101010101" pitchFamily="2" charset="-122"/>
                <a:cs typeface="Times New Roman" panose="02020603050405020304" pitchFamily="18" charset="0"/>
              </a:rPr>
              <a:t> </a:t>
            </a:r>
            <a:r>
              <a:rPr lang="en-US" sz="2000" dirty="0" err="1">
                <a:solidFill>
                  <a:srgbClr val="000000"/>
                </a:solidFill>
                <a:effectLst/>
                <a:latin typeface="+mj-lt"/>
                <a:ea typeface="SimSun" panose="02010600030101010101" pitchFamily="2" charset="-122"/>
                <a:cs typeface="Times New Roman" panose="02020603050405020304" pitchFamily="18" charset="0"/>
              </a:rPr>
              <a:t>cây</a:t>
            </a:r>
            <a:r>
              <a:rPr lang="en-US" sz="2000" dirty="0">
                <a:solidFill>
                  <a:srgbClr val="000000"/>
                </a:solidFill>
                <a:effectLst/>
                <a:latin typeface="+mj-lt"/>
                <a:ea typeface="SimSun" panose="02010600030101010101" pitchFamily="2" charset="-122"/>
                <a:cs typeface="Times New Roman" panose="02020603050405020304" pitchFamily="18" charset="0"/>
              </a:rPr>
              <a:t> </a:t>
            </a:r>
            <a:r>
              <a:rPr lang="en-US" sz="2000" dirty="0" err="1">
                <a:solidFill>
                  <a:srgbClr val="000000"/>
                </a:solidFill>
                <a:effectLst/>
                <a:latin typeface="+mj-lt"/>
                <a:ea typeface="SimSun" panose="02010600030101010101" pitchFamily="2" charset="-122"/>
                <a:cs typeface="Times New Roman" panose="02020603050405020304" pitchFamily="18" charset="0"/>
              </a:rPr>
              <a:t>quyết</a:t>
            </a:r>
            <a:r>
              <a:rPr lang="en-US" sz="2000" dirty="0">
                <a:solidFill>
                  <a:srgbClr val="000000"/>
                </a:solidFill>
                <a:effectLst/>
                <a:latin typeface="+mj-lt"/>
                <a:ea typeface="SimSun" panose="02010600030101010101" pitchFamily="2" charset="-122"/>
                <a:cs typeface="Times New Roman" panose="02020603050405020304" pitchFamily="18" charset="0"/>
              </a:rPr>
              <a:t> </a:t>
            </a:r>
            <a:r>
              <a:rPr lang="en-US" sz="2000" dirty="0" err="1">
                <a:solidFill>
                  <a:srgbClr val="000000"/>
                </a:solidFill>
                <a:effectLst/>
                <a:latin typeface="+mj-lt"/>
                <a:ea typeface="SimSun" panose="02010600030101010101" pitchFamily="2" charset="-122"/>
                <a:cs typeface="Times New Roman" panose="02020603050405020304" pitchFamily="18" charset="0"/>
              </a:rPr>
              <a:t>định</a:t>
            </a:r>
            <a:r>
              <a:rPr lang="en-US" sz="2000" dirty="0">
                <a:solidFill>
                  <a:srgbClr val="000000"/>
                </a:solidFill>
                <a:effectLst/>
                <a:latin typeface="+mj-lt"/>
                <a:ea typeface="SimSun" panose="02010600030101010101" pitchFamily="2" charset="-122"/>
                <a:cs typeface="Times New Roman" panose="02020603050405020304" pitchFamily="18" charset="0"/>
              </a:rPr>
              <a:t> </a:t>
            </a:r>
            <a:r>
              <a:rPr lang="en-US" sz="2000" dirty="0" err="1">
                <a:solidFill>
                  <a:srgbClr val="000000"/>
                </a:solidFill>
                <a:effectLst/>
                <a:latin typeface="+mj-lt"/>
                <a:ea typeface="SimSun" panose="02010600030101010101" pitchFamily="2" charset="-122"/>
                <a:cs typeface="Times New Roman" panose="02020603050405020304" pitchFamily="18" charset="0"/>
              </a:rPr>
              <a:t>cho</a:t>
            </a:r>
            <a:r>
              <a:rPr lang="en-US" sz="2000" dirty="0">
                <a:solidFill>
                  <a:srgbClr val="000000"/>
                </a:solidFill>
                <a:effectLst/>
                <a:latin typeface="+mj-lt"/>
                <a:ea typeface="SimSun" panose="02010600030101010101" pitchFamily="2" charset="-122"/>
                <a:cs typeface="Times New Roman" panose="02020603050405020304" pitchFamily="18" charset="0"/>
              </a:rPr>
              <a:t> </a:t>
            </a:r>
            <a:r>
              <a:rPr lang="en-US" sz="2000" dirty="0" err="1">
                <a:solidFill>
                  <a:srgbClr val="000000"/>
                </a:solidFill>
                <a:effectLst/>
                <a:latin typeface="+mj-lt"/>
                <a:ea typeface="SimSun" panose="02010600030101010101" pitchFamily="2" charset="-122"/>
                <a:cs typeface="Times New Roman" panose="02020603050405020304" pitchFamily="18" charset="0"/>
              </a:rPr>
              <a:t>từng</a:t>
            </a:r>
            <a:r>
              <a:rPr lang="en-US" sz="2000" dirty="0">
                <a:solidFill>
                  <a:srgbClr val="000000"/>
                </a:solidFill>
                <a:effectLst/>
                <a:latin typeface="+mj-lt"/>
                <a:ea typeface="SimSun" panose="02010600030101010101" pitchFamily="2" charset="-122"/>
                <a:cs typeface="Times New Roman" panose="02020603050405020304" pitchFamily="18" charset="0"/>
              </a:rPr>
              <a:t> </a:t>
            </a:r>
            <a:r>
              <a:rPr lang="en-US" sz="2000" dirty="0" err="1">
                <a:solidFill>
                  <a:srgbClr val="000000"/>
                </a:solidFill>
                <a:effectLst/>
                <a:latin typeface="+mj-lt"/>
                <a:ea typeface="SimSun" panose="02010600030101010101" pitchFamily="2" charset="-122"/>
                <a:cs typeface="Times New Roman" panose="02020603050405020304" pitchFamily="18" charset="0"/>
              </a:rPr>
              <a:t>mẫu</a:t>
            </a:r>
            <a:r>
              <a:rPr lang="en-US" sz="2000" dirty="0">
                <a:solidFill>
                  <a:srgbClr val="000000"/>
                </a:solidFill>
                <a:effectLst/>
                <a:latin typeface="+mj-lt"/>
                <a:ea typeface="SimSun" panose="02010600030101010101" pitchFamily="2" charset="-122"/>
                <a:cs typeface="Times New Roman" panose="02020603050405020304" pitchFamily="18" charset="0"/>
              </a:rPr>
              <a:t> </a:t>
            </a:r>
            <a:r>
              <a:rPr lang="en-US" sz="2000" dirty="0" err="1">
                <a:solidFill>
                  <a:srgbClr val="000000"/>
                </a:solidFill>
                <a:effectLst/>
                <a:latin typeface="+mj-lt"/>
                <a:ea typeface="SimSun" panose="02010600030101010101" pitchFamily="2" charset="-122"/>
                <a:cs typeface="Times New Roman" panose="02020603050405020304" pitchFamily="18" charset="0"/>
              </a:rPr>
              <a:t>và</a:t>
            </a:r>
            <a:r>
              <a:rPr lang="en-US" sz="2000" dirty="0">
                <a:solidFill>
                  <a:srgbClr val="000000"/>
                </a:solidFill>
                <a:effectLst/>
                <a:latin typeface="+mj-lt"/>
                <a:ea typeface="SimSun" panose="02010600030101010101" pitchFamily="2" charset="-122"/>
                <a:cs typeface="Times New Roman" panose="02020603050405020304" pitchFamily="18" charset="0"/>
              </a:rPr>
              <a:t> </a:t>
            </a:r>
            <a:r>
              <a:rPr lang="en-US" sz="2000" dirty="0" err="1">
                <a:solidFill>
                  <a:srgbClr val="000000"/>
                </a:solidFill>
                <a:effectLst/>
                <a:latin typeface="+mj-lt"/>
                <a:ea typeface="SimSun" panose="02010600030101010101" pitchFamily="2" charset="-122"/>
                <a:cs typeface="Times New Roman" panose="02020603050405020304" pitchFamily="18" charset="0"/>
              </a:rPr>
              <a:t>nhận</a:t>
            </a:r>
            <a:r>
              <a:rPr lang="en-US" sz="2000" dirty="0">
                <a:solidFill>
                  <a:srgbClr val="000000"/>
                </a:solidFill>
                <a:effectLst/>
                <a:latin typeface="+mj-lt"/>
                <a:ea typeface="SimSun" panose="02010600030101010101" pitchFamily="2" charset="-122"/>
                <a:cs typeface="Times New Roman" panose="02020603050405020304" pitchFamily="18" charset="0"/>
              </a:rPr>
              <a:t> </a:t>
            </a:r>
            <a:r>
              <a:rPr lang="en-US" sz="2000" dirty="0" err="1">
                <a:solidFill>
                  <a:srgbClr val="000000"/>
                </a:solidFill>
                <a:effectLst/>
                <a:latin typeface="+mj-lt"/>
                <a:ea typeface="SimSun" panose="02010600030101010101" pitchFamily="2" charset="-122"/>
                <a:cs typeface="Times New Roman" panose="02020603050405020304" pitchFamily="18" charset="0"/>
              </a:rPr>
              <a:t>kết</a:t>
            </a:r>
            <a:r>
              <a:rPr lang="en-US" sz="2000" dirty="0">
                <a:solidFill>
                  <a:srgbClr val="000000"/>
                </a:solidFill>
                <a:effectLst/>
                <a:latin typeface="+mj-lt"/>
                <a:ea typeface="SimSun" panose="02010600030101010101" pitchFamily="2" charset="-122"/>
                <a:cs typeface="Times New Roman" panose="02020603050405020304" pitchFamily="18" charset="0"/>
              </a:rPr>
              <a:t> </a:t>
            </a:r>
            <a:r>
              <a:rPr lang="en-US" sz="2000" dirty="0" err="1">
                <a:solidFill>
                  <a:srgbClr val="000000"/>
                </a:solidFill>
                <a:effectLst/>
                <a:latin typeface="+mj-lt"/>
                <a:ea typeface="SimSun" panose="02010600030101010101" pitchFamily="2" charset="-122"/>
                <a:cs typeface="Times New Roman" panose="02020603050405020304" pitchFamily="18" charset="0"/>
              </a:rPr>
              <a:t>quả</a:t>
            </a:r>
            <a:r>
              <a:rPr lang="en-US" sz="2000" dirty="0">
                <a:solidFill>
                  <a:srgbClr val="000000"/>
                </a:solidFill>
                <a:effectLst/>
                <a:latin typeface="+mj-lt"/>
                <a:ea typeface="SimSun" panose="02010600030101010101" pitchFamily="2" charset="-122"/>
                <a:cs typeface="Times New Roman" panose="02020603050405020304" pitchFamily="18" charset="0"/>
              </a:rPr>
              <a:t> </a:t>
            </a:r>
            <a:r>
              <a:rPr lang="en-US" sz="2000" dirty="0" err="1">
                <a:solidFill>
                  <a:srgbClr val="000000"/>
                </a:solidFill>
                <a:effectLst/>
                <a:latin typeface="+mj-lt"/>
                <a:ea typeface="SimSun" panose="02010600030101010101" pitchFamily="2" charset="-122"/>
                <a:cs typeface="Times New Roman" panose="02020603050405020304" pitchFamily="18" charset="0"/>
              </a:rPr>
              <a:t>dự</a:t>
            </a:r>
            <a:r>
              <a:rPr lang="en-US" sz="2000" dirty="0">
                <a:solidFill>
                  <a:srgbClr val="000000"/>
                </a:solidFill>
                <a:effectLst/>
                <a:latin typeface="+mj-lt"/>
                <a:ea typeface="SimSun" panose="02010600030101010101" pitchFamily="2" charset="-122"/>
                <a:cs typeface="Times New Roman" panose="02020603050405020304" pitchFamily="18" charset="0"/>
              </a:rPr>
              <a:t> </a:t>
            </a:r>
            <a:r>
              <a:rPr lang="en-US" sz="2000" dirty="0" err="1">
                <a:solidFill>
                  <a:srgbClr val="000000"/>
                </a:solidFill>
                <a:effectLst/>
                <a:latin typeface="+mj-lt"/>
                <a:ea typeface="SimSun" panose="02010600030101010101" pitchFamily="2" charset="-122"/>
                <a:cs typeface="Times New Roman" panose="02020603050405020304" pitchFamily="18" charset="0"/>
              </a:rPr>
              <a:t>đoán</a:t>
            </a:r>
            <a:r>
              <a:rPr lang="en-US" sz="2000" dirty="0">
                <a:solidFill>
                  <a:srgbClr val="000000"/>
                </a:solidFill>
                <a:effectLst/>
                <a:latin typeface="+mj-lt"/>
                <a:ea typeface="SimSun" panose="02010600030101010101" pitchFamily="2" charset="-122"/>
                <a:cs typeface="Times New Roman" panose="02020603050405020304" pitchFamily="18" charset="0"/>
              </a:rPr>
              <a:t> </a:t>
            </a:r>
            <a:r>
              <a:rPr lang="en-US" sz="2000" dirty="0" err="1">
                <a:solidFill>
                  <a:srgbClr val="000000"/>
                </a:solidFill>
                <a:effectLst/>
                <a:latin typeface="+mj-lt"/>
                <a:ea typeface="SimSun" panose="02010600030101010101" pitchFamily="2" charset="-122"/>
                <a:cs typeface="Times New Roman" panose="02020603050405020304" pitchFamily="18" charset="0"/>
              </a:rPr>
              <a:t>từ</a:t>
            </a:r>
            <a:r>
              <a:rPr lang="en-US" sz="2000" dirty="0">
                <a:solidFill>
                  <a:srgbClr val="000000"/>
                </a:solidFill>
                <a:effectLst/>
                <a:latin typeface="+mj-lt"/>
                <a:ea typeface="SimSun" panose="02010600030101010101" pitchFamily="2" charset="-122"/>
                <a:cs typeface="Times New Roman" panose="02020603050405020304" pitchFamily="18" charset="0"/>
              </a:rPr>
              <a:t> </a:t>
            </a:r>
            <a:r>
              <a:rPr lang="en-US" sz="2000" dirty="0" err="1">
                <a:solidFill>
                  <a:srgbClr val="000000"/>
                </a:solidFill>
                <a:effectLst/>
                <a:latin typeface="+mj-lt"/>
                <a:ea typeface="SimSun" panose="02010600030101010101" pitchFamily="2" charset="-122"/>
                <a:cs typeface="Times New Roman" panose="02020603050405020304" pitchFamily="18" charset="0"/>
              </a:rPr>
              <a:t>mỗi</a:t>
            </a:r>
            <a:r>
              <a:rPr lang="en-US" sz="2000" dirty="0">
                <a:solidFill>
                  <a:srgbClr val="000000"/>
                </a:solidFill>
                <a:effectLst/>
                <a:latin typeface="+mj-lt"/>
                <a:ea typeface="SimSun" panose="02010600030101010101" pitchFamily="2" charset="-122"/>
                <a:cs typeface="Times New Roman" panose="02020603050405020304" pitchFamily="18" charset="0"/>
              </a:rPr>
              <a:t> </a:t>
            </a:r>
            <a:r>
              <a:rPr lang="en-US" sz="2000" dirty="0" err="1">
                <a:solidFill>
                  <a:srgbClr val="000000"/>
                </a:solidFill>
                <a:effectLst/>
                <a:latin typeface="+mj-lt"/>
                <a:ea typeface="SimSun" panose="02010600030101010101" pitchFamily="2" charset="-122"/>
                <a:cs typeface="Times New Roman" panose="02020603050405020304" pitchFamily="18" charset="0"/>
              </a:rPr>
              <a:t>quyết</a:t>
            </a:r>
            <a:r>
              <a:rPr lang="en-US" sz="2000" dirty="0">
                <a:solidFill>
                  <a:srgbClr val="000000"/>
                </a:solidFill>
                <a:effectLst/>
                <a:latin typeface="+mj-lt"/>
                <a:ea typeface="SimSun" panose="02010600030101010101" pitchFamily="2" charset="-122"/>
                <a:cs typeface="Times New Roman" panose="02020603050405020304" pitchFamily="18" charset="0"/>
              </a:rPr>
              <a:t> </a:t>
            </a:r>
            <a:r>
              <a:rPr lang="en-US" sz="2000" dirty="0" err="1">
                <a:solidFill>
                  <a:srgbClr val="000000"/>
                </a:solidFill>
                <a:effectLst/>
                <a:latin typeface="+mj-lt"/>
                <a:ea typeface="SimSun" panose="02010600030101010101" pitchFamily="2" charset="-122"/>
                <a:cs typeface="Times New Roman" panose="02020603050405020304" pitchFamily="18" charset="0"/>
              </a:rPr>
              <a:t>định</a:t>
            </a:r>
            <a:r>
              <a:rPr lang="en-US" sz="2000" dirty="0">
                <a:solidFill>
                  <a:srgbClr val="000000"/>
                </a:solidFill>
                <a:effectLst/>
                <a:latin typeface="+mj-lt"/>
                <a:ea typeface="SimSun" panose="02010600030101010101" pitchFamily="2" charset="-122"/>
                <a:cs typeface="Times New Roman" panose="02020603050405020304" pitchFamily="18" charset="0"/>
              </a:rPr>
              <a:t> </a:t>
            </a:r>
            <a:r>
              <a:rPr lang="en-US" sz="2000" dirty="0" err="1">
                <a:solidFill>
                  <a:srgbClr val="000000"/>
                </a:solidFill>
                <a:effectLst/>
                <a:latin typeface="+mj-lt"/>
                <a:ea typeface="SimSun" panose="02010600030101010101" pitchFamily="2" charset="-122"/>
                <a:cs typeface="Times New Roman" panose="02020603050405020304" pitchFamily="18" charset="0"/>
              </a:rPr>
              <a:t>cây</a:t>
            </a:r>
            <a:r>
              <a:rPr lang="en-US" sz="2000" dirty="0">
                <a:solidFill>
                  <a:srgbClr val="000000"/>
                </a:solidFill>
                <a:effectLst/>
                <a:latin typeface="+mj-lt"/>
                <a:ea typeface="SimSun" panose="02010600030101010101" pitchFamily="2" charset="-122"/>
                <a:cs typeface="Times New Roman" panose="02020603050405020304" pitchFamily="18" charset="0"/>
              </a:rPr>
              <a:t>.</a:t>
            </a:r>
            <a:endParaRPr lang="en-US" sz="2000" dirty="0">
              <a:effectLst/>
              <a:latin typeface="+mj-lt"/>
              <a:ea typeface="SimSun" panose="02010600030101010101" pitchFamily="2" charset="-122"/>
            </a:endParaRPr>
          </a:p>
          <a:p>
            <a:pPr marL="342900" marR="0" lvl="0" indent="-342900">
              <a:spcBef>
                <a:spcPts val="0"/>
              </a:spcBef>
              <a:spcAft>
                <a:spcPts val="600"/>
              </a:spcAft>
              <a:buFont typeface="Arial" panose="020B0604020202020204" pitchFamily="34" charset="0"/>
              <a:buChar char="•"/>
            </a:pPr>
            <a:r>
              <a:rPr lang="en-US" sz="2000" dirty="0" err="1">
                <a:solidFill>
                  <a:srgbClr val="000000"/>
                </a:solidFill>
                <a:effectLst/>
                <a:latin typeface="+mj-lt"/>
                <a:ea typeface="SimSun" panose="02010600030101010101" pitchFamily="2" charset="-122"/>
                <a:cs typeface="Times New Roman" panose="02020603050405020304" pitchFamily="18" charset="0"/>
              </a:rPr>
              <a:t>Tính</a:t>
            </a:r>
            <a:r>
              <a:rPr lang="en-US" sz="2000" dirty="0">
                <a:solidFill>
                  <a:srgbClr val="000000"/>
                </a:solidFill>
                <a:effectLst/>
                <a:latin typeface="+mj-lt"/>
                <a:ea typeface="SimSun" panose="02010600030101010101" pitchFamily="2" charset="-122"/>
                <a:cs typeface="Times New Roman" panose="02020603050405020304" pitchFamily="18" charset="0"/>
              </a:rPr>
              <a:t> </a:t>
            </a:r>
            <a:r>
              <a:rPr lang="en-US" sz="2000" dirty="0" err="1">
                <a:solidFill>
                  <a:srgbClr val="000000"/>
                </a:solidFill>
                <a:effectLst/>
                <a:latin typeface="+mj-lt"/>
                <a:ea typeface="SimSun" panose="02010600030101010101" pitchFamily="2" charset="-122"/>
                <a:cs typeface="Times New Roman" panose="02020603050405020304" pitchFamily="18" charset="0"/>
              </a:rPr>
              <a:t>toán</a:t>
            </a:r>
            <a:r>
              <a:rPr lang="en-US" sz="2000" dirty="0">
                <a:solidFill>
                  <a:srgbClr val="000000"/>
                </a:solidFill>
                <a:effectLst/>
                <a:latin typeface="+mj-lt"/>
                <a:ea typeface="SimSun" panose="02010600030101010101" pitchFamily="2" charset="-122"/>
                <a:cs typeface="Times New Roman" panose="02020603050405020304" pitchFamily="18" charset="0"/>
              </a:rPr>
              <a:t> </a:t>
            </a:r>
            <a:r>
              <a:rPr lang="en-US" sz="2000" dirty="0" err="1">
                <a:solidFill>
                  <a:srgbClr val="000000"/>
                </a:solidFill>
                <a:effectLst/>
                <a:latin typeface="+mj-lt"/>
                <a:ea typeface="SimSun" panose="02010600030101010101" pitchFamily="2" charset="-122"/>
                <a:cs typeface="Times New Roman" panose="02020603050405020304" pitchFamily="18" charset="0"/>
              </a:rPr>
              <a:t>số</a:t>
            </a:r>
            <a:r>
              <a:rPr lang="en-US" sz="2000" dirty="0">
                <a:solidFill>
                  <a:srgbClr val="000000"/>
                </a:solidFill>
                <a:effectLst/>
                <a:latin typeface="+mj-lt"/>
                <a:ea typeface="SimSun" panose="02010600030101010101" pitchFamily="2" charset="-122"/>
                <a:cs typeface="Times New Roman" panose="02020603050405020304" pitchFamily="18" charset="0"/>
              </a:rPr>
              <a:t> </a:t>
            </a:r>
            <a:r>
              <a:rPr lang="en-US" sz="2000" dirty="0" err="1">
                <a:solidFill>
                  <a:srgbClr val="000000"/>
                </a:solidFill>
                <a:effectLst/>
                <a:latin typeface="+mj-lt"/>
                <a:ea typeface="SimSun" panose="02010600030101010101" pitchFamily="2" charset="-122"/>
                <a:cs typeface="Times New Roman" panose="02020603050405020304" pitchFamily="18" charset="0"/>
              </a:rPr>
              <a:t>lượng</a:t>
            </a:r>
            <a:r>
              <a:rPr lang="en-US" sz="2000" dirty="0">
                <a:solidFill>
                  <a:srgbClr val="000000"/>
                </a:solidFill>
                <a:effectLst/>
                <a:latin typeface="+mj-lt"/>
                <a:ea typeface="SimSun" panose="02010600030101010101" pitchFamily="2" charset="-122"/>
                <a:cs typeface="Times New Roman" panose="02020603050405020304" pitchFamily="18" charset="0"/>
              </a:rPr>
              <a:t> vote </a:t>
            </a:r>
            <a:r>
              <a:rPr lang="en-US" sz="2000" dirty="0" err="1">
                <a:solidFill>
                  <a:srgbClr val="000000"/>
                </a:solidFill>
                <a:effectLst/>
                <a:latin typeface="+mj-lt"/>
                <a:ea typeface="SimSun" panose="02010600030101010101" pitchFamily="2" charset="-122"/>
                <a:cs typeface="Times New Roman" panose="02020603050405020304" pitchFamily="18" charset="0"/>
              </a:rPr>
              <a:t>trên</a:t>
            </a:r>
            <a:r>
              <a:rPr lang="en-US" sz="2000" dirty="0">
                <a:solidFill>
                  <a:srgbClr val="000000"/>
                </a:solidFill>
                <a:effectLst/>
                <a:latin typeface="+mj-lt"/>
                <a:ea typeface="SimSun" panose="02010600030101010101" pitchFamily="2" charset="-122"/>
                <a:cs typeface="Times New Roman" panose="02020603050405020304" pitchFamily="18" charset="0"/>
              </a:rPr>
              <a:t> </a:t>
            </a:r>
            <a:r>
              <a:rPr lang="en-US" sz="2000" dirty="0" err="1">
                <a:solidFill>
                  <a:srgbClr val="000000"/>
                </a:solidFill>
                <a:effectLst/>
                <a:latin typeface="+mj-lt"/>
                <a:ea typeface="SimSun" panose="02010600030101010101" pitchFamily="2" charset="-122"/>
                <a:cs typeface="Times New Roman" panose="02020603050405020304" pitchFamily="18" charset="0"/>
              </a:rPr>
              <a:t>toàn</a:t>
            </a:r>
            <a:r>
              <a:rPr lang="en-US" sz="2000" dirty="0">
                <a:solidFill>
                  <a:srgbClr val="000000"/>
                </a:solidFill>
                <a:effectLst/>
                <a:latin typeface="+mj-lt"/>
                <a:ea typeface="SimSun" panose="02010600030101010101" pitchFamily="2" charset="-122"/>
                <a:cs typeface="Times New Roman" panose="02020603050405020304" pitchFamily="18" charset="0"/>
              </a:rPr>
              <a:t> </a:t>
            </a:r>
            <a:r>
              <a:rPr lang="en-US" sz="2000" dirty="0" err="1">
                <a:solidFill>
                  <a:srgbClr val="000000"/>
                </a:solidFill>
                <a:effectLst/>
                <a:latin typeface="+mj-lt"/>
                <a:ea typeface="SimSun" panose="02010600030101010101" pitchFamily="2" charset="-122"/>
                <a:cs typeface="Times New Roman" panose="02020603050405020304" pitchFamily="18" charset="0"/>
              </a:rPr>
              <a:t>bộ</a:t>
            </a:r>
            <a:r>
              <a:rPr lang="en-US" sz="2000" dirty="0">
                <a:solidFill>
                  <a:srgbClr val="000000"/>
                </a:solidFill>
                <a:effectLst/>
                <a:latin typeface="+mj-lt"/>
                <a:ea typeface="SimSun" panose="02010600030101010101" pitchFamily="2" charset="-122"/>
                <a:cs typeface="Times New Roman" panose="02020603050405020304" pitchFamily="18" charset="0"/>
              </a:rPr>
              <a:t> Forest </a:t>
            </a:r>
            <a:r>
              <a:rPr lang="en-US" sz="2000" dirty="0" err="1">
                <a:solidFill>
                  <a:srgbClr val="000000"/>
                </a:solidFill>
                <a:effectLst/>
                <a:latin typeface="+mj-lt"/>
                <a:ea typeface="SimSun" panose="02010600030101010101" pitchFamily="2" charset="-122"/>
                <a:cs typeface="Times New Roman" panose="02020603050405020304" pitchFamily="18" charset="0"/>
              </a:rPr>
              <a:t>cho</a:t>
            </a:r>
            <a:r>
              <a:rPr lang="en-US" sz="2000" dirty="0">
                <a:solidFill>
                  <a:srgbClr val="000000"/>
                </a:solidFill>
                <a:effectLst/>
                <a:latin typeface="+mj-lt"/>
                <a:ea typeface="SimSun" panose="02010600030101010101" pitchFamily="2" charset="-122"/>
                <a:cs typeface="Times New Roman" panose="02020603050405020304" pitchFamily="18" charset="0"/>
              </a:rPr>
              <a:t> </a:t>
            </a:r>
            <a:r>
              <a:rPr lang="en-US" sz="2000" dirty="0" err="1">
                <a:solidFill>
                  <a:srgbClr val="000000"/>
                </a:solidFill>
                <a:effectLst/>
                <a:latin typeface="+mj-lt"/>
                <a:ea typeface="SimSun" panose="02010600030101010101" pitchFamily="2" charset="-122"/>
                <a:cs typeface="Times New Roman" panose="02020603050405020304" pitchFamily="18" charset="0"/>
              </a:rPr>
              <a:t>từng</a:t>
            </a:r>
            <a:r>
              <a:rPr lang="en-US" sz="2000" dirty="0">
                <a:solidFill>
                  <a:srgbClr val="000000"/>
                </a:solidFill>
                <a:effectLst/>
                <a:latin typeface="+mj-lt"/>
                <a:ea typeface="SimSun" panose="02010600030101010101" pitchFamily="2" charset="-122"/>
                <a:cs typeface="Times New Roman" panose="02020603050405020304" pitchFamily="18" charset="0"/>
              </a:rPr>
              <a:t> </a:t>
            </a:r>
            <a:r>
              <a:rPr lang="en-US" sz="2000" dirty="0" err="1">
                <a:solidFill>
                  <a:srgbClr val="000000"/>
                </a:solidFill>
                <a:effectLst/>
                <a:latin typeface="+mj-lt"/>
                <a:ea typeface="SimSun" panose="02010600030101010101" pitchFamily="2" charset="-122"/>
                <a:cs typeface="Times New Roman" panose="02020603050405020304" pitchFamily="18" charset="0"/>
              </a:rPr>
              <a:t>kết</a:t>
            </a:r>
            <a:r>
              <a:rPr lang="en-US" sz="2000" dirty="0">
                <a:solidFill>
                  <a:srgbClr val="000000"/>
                </a:solidFill>
                <a:effectLst/>
                <a:latin typeface="+mj-lt"/>
                <a:ea typeface="SimSun" panose="02010600030101010101" pitchFamily="2" charset="-122"/>
                <a:cs typeface="Times New Roman" panose="02020603050405020304" pitchFamily="18" charset="0"/>
              </a:rPr>
              <a:t> </a:t>
            </a:r>
            <a:r>
              <a:rPr lang="en-US" sz="2000" dirty="0" err="1">
                <a:solidFill>
                  <a:srgbClr val="000000"/>
                </a:solidFill>
                <a:effectLst/>
                <a:latin typeface="+mj-lt"/>
                <a:ea typeface="SimSun" panose="02010600030101010101" pitchFamily="2" charset="-122"/>
                <a:cs typeface="Times New Roman" panose="02020603050405020304" pitchFamily="18" charset="0"/>
              </a:rPr>
              <a:t>quả</a:t>
            </a:r>
            <a:r>
              <a:rPr lang="en-US" sz="2000" dirty="0">
                <a:solidFill>
                  <a:srgbClr val="000000"/>
                </a:solidFill>
                <a:effectLst/>
                <a:latin typeface="+mj-lt"/>
                <a:ea typeface="SimSun" panose="02010600030101010101" pitchFamily="2" charset="-122"/>
                <a:cs typeface="Times New Roman" panose="02020603050405020304" pitchFamily="18" charset="0"/>
              </a:rPr>
              <a:t>.</a:t>
            </a:r>
            <a:endParaRPr lang="en-US" sz="2000" dirty="0">
              <a:effectLst/>
              <a:latin typeface="+mj-lt"/>
              <a:ea typeface="SimSun" panose="02010600030101010101" pitchFamily="2" charset="-122"/>
            </a:endParaRPr>
          </a:p>
          <a:p>
            <a:pPr marL="342900" marR="0" lvl="0" indent="-342900">
              <a:spcBef>
                <a:spcPts val="0"/>
              </a:spcBef>
              <a:spcAft>
                <a:spcPts val="600"/>
              </a:spcAft>
              <a:buFont typeface="Arial" panose="020B0604020202020204" pitchFamily="34" charset="0"/>
              <a:buChar char="•"/>
            </a:pPr>
            <a:r>
              <a:rPr lang="en-US" sz="2000" dirty="0">
                <a:solidFill>
                  <a:srgbClr val="000000"/>
                </a:solidFill>
                <a:effectLst/>
                <a:latin typeface="+mj-lt"/>
                <a:ea typeface="SimSun" panose="02010600030101010101" pitchFamily="2" charset="-122"/>
                <a:cs typeface="Times New Roman" panose="02020603050405020304" pitchFamily="18" charset="0"/>
              </a:rPr>
              <a:t>­</a:t>
            </a:r>
            <a:r>
              <a:rPr lang="en-US" sz="2000" dirty="0" err="1">
                <a:solidFill>
                  <a:srgbClr val="000000"/>
                </a:solidFill>
                <a:effectLst/>
                <a:latin typeface="+mj-lt"/>
                <a:ea typeface="SimSun" panose="02010600030101010101" pitchFamily="2" charset="-122"/>
                <a:cs typeface="Times New Roman" panose="02020603050405020304" pitchFamily="18" charset="0"/>
              </a:rPr>
              <a:t>Chọn</a:t>
            </a:r>
            <a:r>
              <a:rPr lang="en-US" sz="2000" dirty="0">
                <a:solidFill>
                  <a:srgbClr val="000000"/>
                </a:solidFill>
                <a:effectLst/>
                <a:latin typeface="+mj-lt"/>
                <a:ea typeface="SimSun" panose="02010600030101010101" pitchFamily="2" charset="-122"/>
                <a:cs typeface="Times New Roman" panose="02020603050405020304" pitchFamily="18" charset="0"/>
              </a:rPr>
              <a:t> </a:t>
            </a:r>
            <a:r>
              <a:rPr lang="en-US" sz="2000" dirty="0" err="1">
                <a:solidFill>
                  <a:srgbClr val="000000"/>
                </a:solidFill>
                <a:effectLst/>
                <a:latin typeface="+mj-lt"/>
                <a:ea typeface="SimSun" panose="02010600030101010101" pitchFamily="2" charset="-122"/>
                <a:cs typeface="Times New Roman" panose="02020603050405020304" pitchFamily="18" charset="0"/>
              </a:rPr>
              <a:t>kết</a:t>
            </a:r>
            <a:r>
              <a:rPr lang="en-US" sz="2000" dirty="0">
                <a:solidFill>
                  <a:srgbClr val="000000"/>
                </a:solidFill>
                <a:effectLst/>
                <a:latin typeface="+mj-lt"/>
                <a:ea typeface="SimSun" panose="02010600030101010101" pitchFamily="2" charset="-122"/>
                <a:cs typeface="Times New Roman" panose="02020603050405020304" pitchFamily="18" charset="0"/>
              </a:rPr>
              <a:t> </a:t>
            </a:r>
            <a:r>
              <a:rPr lang="en-US" sz="2000" dirty="0" err="1">
                <a:solidFill>
                  <a:srgbClr val="000000"/>
                </a:solidFill>
                <a:effectLst/>
                <a:latin typeface="+mj-lt"/>
                <a:ea typeface="SimSun" panose="02010600030101010101" pitchFamily="2" charset="-122"/>
                <a:cs typeface="Times New Roman" panose="02020603050405020304" pitchFamily="18" charset="0"/>
              </a:rPr>
              <a:t>quả</a:t>
            </a:r>
            <a:r>
              <a:rPr lang="en-US" sz="2000" dirty="0">
                <a:solidFill>
                  <a:srgbClr val="000000"/>
                </a:solidFill>
                <a:effectLst/>
                <a:latin typeface="+mj-lt"/>
                <a:ea typeface="SimSun" panose="02010600030101010101" pitchFamily="2" charset="-122"/>
                <a:cs typeface="Times New Roman" panose="02020603050405020304" pitchFamily="18" charset="0"/>
              </a:rPr>
              <a:t> </a:t>
            </a:r>
            <a:r>
              <a:rPr lang="en-US" sz="2000" dirty="0" err="1">
                <a:solidFill>
                  <a:srgbClr val="000000"/>
                </a:solidFill>
                <a:effectLst/>
                <a:latin typeface="+mj-lt"/>
                <a:ea typeface="SimSun" panose="02010600030101010101" pitchFamily="2" charset="-122"/>
                <a:cs typeface="Times New Roman" panose="02020603050405020304" pitchFamily="18" charset="0"/>
              </a:rPr>
              <a:t>được</a:t>
            </a:r>
            <a:r>
              <a:rPr lang="en-US" sz="2000" dirty="0">
                <a:solidFill>
                  <a:srgbClr val="000000"/>
                </a:solidFill>
                <a:effectLst/>
                <a:latin typeface="+mj-lt"/>
                <a:ea typeface="SimSun" panose="02010600030101010101" pitchFamily="2" charset="-122"/>
                <a:cs typeface="Times New Roman" panose="02020603050405020304" pitchFamily="18" charset="0"/>
              </a:rPr>
              <a:t> </a:t>
            </a:r>
            <a:r>
              <a:rPr lang="en-US" sz="2000" dirty="0" err="1">
                <a:solidFill>
                  <a:srgbClr val="000000"/>
                </a:solidFill>
                <a:effectLst/>
                <a:latin typeface="+mj-lt"/>
                <a:ea typeface="SimSun" panose="02010600030101010101" pitchFamily="2" charset="-122"/>
                <a:cs typeface="Times New Roman" panose="02020603050405020304" pitchFamily="18" charset="0"/>
              </a:rPr>
              <a:t>dự</a:t>
            </a:r>
            <a:r>
              <a:rPr lang="en-US" sz="2000" dirty="0">
                <a:solidFill>
                  <a:srgbClr val="000000"/>
                </a:solidFill>
                <a:effectLst/>
                <a:latin typeface="+mj-lt"/>
                <a:ea typeface="SimSun" panose="02010600030101010101" pitchFamily="2" charset="-122"/>
                <a:cs typeface="Times New Roman" panose="02020603050405020304" pitchFamily="18" charset="0"/>
              </a:rPr>
              <a:t> </a:t>
            </a:r>
            <a:r>
              <a:rPr lang="en-US" sz="2000" dirty="0" err="1">
                <a:solidFill>
                  <a:srgbClr val="000000"/>
                </a:solidFill>
                <a:effectLst/>
                <a:latin typeface="+mj-lt"/>
                <a:ea typeface="SimSun" panose="02010600030101010101" pitchFamily="2" charset="-122"/>
                <a:cs typeface="Times New Roman" panose="02020603050405020304" pitchFamily="18" charset="0"/>
              </a:rPr>
              <a:t>đoán</a:t>
            </a:r>
            <a:r>
              <a:rPr lang="en-US" sz="2000" dirty="0">
                <a:solidFill>
                  <a:srgbClr val="000000"/>
                </a:solidFill>
                <a:effectLst/>
                <a:latin typeface="+mj-lt"/>
                <a:ea typeface="SimSun" panose="02010600030101010101" pitchFamily="2" charset="-122"/>
                <a:cs typeface="Times New Roman" panose="02020603050405020304" pitchFamily="18" charset="0"/>
              </a:rPr>
              <a:t> </a:t>
            </a:r>
            <a:r>
              <a:rPr lang="en-US" sz="2000" dirty="0" err="1">
                <a:solidFill>
                  <a:srgbClr val="000000"/>
                </a:solidFill>
                <a:effectLst/>
                <a:latin typeface="+mj-lt"/>
                <a:ea typeface="SimSun" panose="02010600030101010101" pitchFamily="2" charset="-122"/>
                <a:cs typeface="Times New Roman" panose="02020603050405020304" pitchFamily="18" charset="0"/>
              </a:rPr>
              <a:t>nhiều</a:t>
            </a:r>
            <a:r>
              <a:rPr lang="en-US" sz="2000" dirty="0">
                <a:solidFill>
                  <a:srgbClr val="000000"/>
                </a:solidFill>
                <a:effectLst/>
                <a:latin typeface="+mj-lt"/>
                <a:ea typeface="SimSun" panose="02010600030101010101" pitchFamily="2" charset="-122"/>
                <a:cs typeface="Times New Roman" panose="02020603050405020304" pitchFamily="18" charset="0"/>
              </a:rPr>
              <a:t> </a:t>
            </a:r>
            <a:r>
              <a:rPr lang="en-US" sz="2000" dirty="0" err="1">
                <a:solidFill>
                  <a:srgbClr val="000000"/>
                </a:solidFill>
                <a:effectLst/>
                <a:latin typeface="+mj-lt"/>
                <a:ea typeface="SimSun" panose="02010600030101010101" pitchFamily="2" charset="-122"/>
                <a:cs typeface="Times New Roman" panose="02020603050405020304" pitchFamily="18" charset="0"/>
              </a:rPr>
              <a:t>nhất</a:t>
            </a:r>
            <a:r>
              <a:rPr lang="en-US" sz="2000" dirty="0">
                <a:solidFill>
                  <a:srgbClr val="000000"/>
                </a:solidFill>
                <a:effectLst/>
                <a:latin typeface="+mj-lt"/>
                <a:ea typeface="SimSun" panose="02010600030101010101" pitchFamily="2" charset="-122"/>
                <a:cs typeface="Times New Roman" panose="02020603050405020304" pitchFamily="18" charset="0"/>
              </a:rPr>
              <a:t> </a:t>
            </a:r>
            <a:r>
              <a:rPr lang="en-US" sz="2000" dirty="0" err="1">
                <a:solidFill>
                  <a:srgbClr val="000000"/>
                </a:solidFill>
                <a:effectLst/>
                <a:latin typeface="+mj-lt"/>
                <a:ea typeface="SimSun" panose="02010600030101010101" pitchFamily="2" charset="-122"/>
                <a:cs typeface="Times New Roman" panose="02020603050405020304" pitchFamily="18" charset="0"/>
              </a:rPr>
              <a:t>là</a:t>
            </a:r>
            <a:r>
              <a:rPr lang="en-US" sz="2000" dirty="0">
                <a:solidFill>
                  <a:srgbClr val="000000"/>
                </a:solidFill>
                <a:effectLst/>
                <a:latin typeface="+mj-lt"/>
                <a:ea typeface="SimSun" panose="02010600030101010101" pitchFamily="2" charset="-122"/>
                <a:cs typeface="Times New Roman" panose="02020603050405020304" pitchFamily="18" charset="0"/>
              </a:rPr>
              <a:t> </a:t>
            </a:r>
            <a:r>
              <a:rPr lang="en-US" sz="2000" dirty="0" err="1">
                <a:solidFill>
                  <a:srgbClr val="000000"/>
                </a:solidFill>
                <a:effectLst/>
                <a:latin typeface="+mj-lt"/>
                <a:ea typeface="SimSun" panose="02010600030101010101" pitchFamily="2" charset="-122"/>
                <a:cs typeface="Times New Roman" panose="02020603050405020304" pitchFamily="18" charset="0"/>
              </a:rPr>
              <a:t>dự</a:t>
            </a:r>
            <a:r>
              <a:rPr lang="en-US" sz="2000" dirty="0">
                <a:solidFill>
                  <a:srgbClr val="000000"/>
                </a:solidFill>
                <a:effectLst/>
                <a:latin typeface="+mj-lt"/>
                <a:ea typeface="SimSun" panose="02010600030101010101" pitchFamily="2" charset="-122"/>
                <a:cs typeface="Times New Roman" panose="02020603050405020304" pitchFamily="18" charset="0"/>
              </a:rPr>
              <a:t> </a:t>
            </a:r>
            <a:r>
              <a:rPr lang="en-US" sz="2000" dirty="0" err="1">
                <a:solidFill>
                  <a:srgbClr val="000000"/>
                </a:solidFill>
                <a:effectLst/>
                <a:latin typeface="+mj-lt"/>
                <a:ea typeface="SimSun" panose="02010600030101010101" pitchFamily="2" charset="-122"/>
                <a:cs typeface="Times New Roman" panose="02020603050405020304" pitchFamily="18" charset="0"/>
              </a:rPr>
              <a:t>đoán</a:t>
            </a:r>
            <a:r>
              <a:rPr lang="en-US" sz="2000" dirty="0">
                <a:solidFill>
                  <a:srgbClr val="000000"/>
                </a:solidFill>
                <a:effectLst/>
                <a:latin typeface="+mj-lt"/>
                <a:ea typeface="SimSun" panose="02010600030101010101" pitchFamily="2" charset="-122"/>
                <a:cs typeface="Times New Roman" panose="02020603050405020304" pitchFamily="18" charset="0"/>
              </a:rPr>
              <a:t> </a:t>
            </a:r>
            <a:r>
              <a:rPr lang="en-US" sz="2000" dirty="0" err="1">
                <a:solidFill>
                  <a:srgbClr val="000000"/>
                </a:solidFill>
                <a:effectLst/>
                <a:latin typeface="+mj-lt"/>
                <a:ea typeface="SimSun" panose="02010600030101010101" pitchFamily="2" charset="-122"/>
                <a:cs typeface="Times New Roman" panose="02020603050405020304" pitchFamily="18" charset="0"/>
              </a:rPr>
              <a:t>cuối</a:t>
            </a:r>
            <a:r>
              <a:rPr lang="en-US" sz="2000" dirty="0">
                <a:solidFill>
                  <a:srgbClr val="000000"/>
                </a:solidFill>
                <a:effectLst/>
                <a:latin typeface="+mj-lt"/>
                <a:ea typeface="SimSun" panose="02010600030101010101" pitchFamily="2" charset="-122"/>
                <a:cs typeface="Times New Roman" panose="02020603050405020304" pitchFamily="18" charset="0"/>
              </a:rPr>
              <a:t> </a:t>
            </a:r>
            <a:r>
              <a:rPr lang="en-US" sz="2000" dirty="0" err="1">
                <a:solidFill>
                  <a:srgbClr val="000000"/>
                </a:solidFill>
                <a:effectLst/>
                <a:latin typeface="+mj-lt"/>
                <a:ea typeface="SimSun" panose="02010600030101010101" pitchFamily="2" charset="-122"/>
                <a:cs typeface="Times New Roman" panose="02020603050405020304" pitchFamily="18" charset="0"/>
              </a:rPr>
              <a:t>cùng</a:t>
            </a:r>
            <a:r>
              <a:rPr lang="en-US" sz="2000" dirty="0">
                <a:solidFill>
                  <a:srgbClr val="000000"/>
                </a:solidFill>
                <a:effectLst/>
                <a:latin typeface="+mj-lt"/>
                <a:ea typeface="SimSun" panose="02010600030101010101" pitchFamily="2" charset="-122"/>
                <a:cs typeface="Times New Roman" panose="02020603050405020304" pitchFamily="18" charset="0"/>
              </a:rPr>
              <a:t>.</a:t>
            </a:r>
            <a:endParaRPr lang="en-US" sz="2000" dirty="0">
              <a:effectLst/>
              <a:latin typeface="+mj-lt"/>
              <a:ea typeface="SimSun" panose="02010600030101010101" pitchFamily="2" charset="-122"/>
            </a:endParaRPr>
          </a:p>
        </p:txBody>
      </p:sp>
      <p:pic>
        <p:nvPicPr>
          <p:cNvPr id="7" name="Picture 6">
            <a:extLst>
              <a:ext uri="{FF2B5EF4-FFF2-40B4-BE49-F238E27FC236}">
                <a16:creationId xmlns:a16="http://schemas.microsoft.com/office/drawing/2014/main" id="{139FA100-9A5B-4C77-AD0C-D67F68FF0151}"/>
              </a:ext>
            </a:extLst>
          </p:cNvPr>
          <p:cNvPicPr/>
          <p:nvPr/>
        </p:nvPicPr>
        <p:blipFill>
          <a:blip r:embed="rId2">
            <a:extLst>
              <a:ext uri="{28A0092B-C50C-407E-A947-70E740481C1C}">
                <a14:useLocalDpi xmlns:a14="http://schemas.microsoft.com/office/drawing/2010/main" val="0"/>
              </a:ext>
            </a:extLst>
          </a:blip>
          <a:stretch>
            <a:fillRect/>
          </a:stretch>
        </p:blipFill>
        <p:spPr>
          <a:xfrm>
            <a:off x="6173972" y="1906773"/>
            <a:ext cx="2750288" cy="1865700"/>
          </a:xfrm>
          <a:prstGeom prst="rect">
            <a:avLst/>
          </a:prstGeom>
        </p:spPr>
      </p:pic>
      <p:sp>
        <p:nvSpPr>
          <p:cNvPr id="2" name="Slide Number Placeholder 1">
            <a:extLst>
              <a:ext uri="{FF2B5EF4-FFF2-40B4-BE49-F238E27FC236}">
                <a16:creationId xmlns:a16="http://schemas.microsoft.com/office/drawing/2014/main" id="{7D2C2CFA-5FBB-4FD0-B165-635E645F0FAF}"/>
              </a:ext>
            </a:extLst>
          </p:cNvPr>
          <p:cNvSpPr>
            <a:spLocks noGrp="1"/>
          </p:cNvSpPr>
          <p:nvPr>
            <p:ph type="sldNum" sz="quarter" idx="10"/>
          </p:nvPr>
        </p:nvSpPr>
        <p:spPr/>
        <p:txBody>
          <a:bodyPr/>
          <a:lstStyle/>
          <a:p>
            <a:fld id="{D50E1D8B-DAD9-4457-9BB2-85013C3633ED}" type="slidenum">
              <a:rPr lang="vi-VN" smtClean="0"/>
              <a:t>62</a:t>
            </a:fld>
            <a:endParaRPr lang="vi-VN"/>
          </a:p>
        </p:txBody>
      </p:sp>
    </p:spTree>
    <p:extLst>
      <p:ext uri="{BB962C8B-B14F-4D97-AF65-F5344CB8AC3E}">
        <p14:creationId xmlns:p14="http://schemas.microsoft.com/office/powerpoint/2010/main" val="349606493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713"/>
        <p:cNvGrpSpPr/>
        <p:nvPr/>
      </p:nvGrpSpPr>
      <p:grpSpPr>
        <a:xfrm>
          <a:off x="0" y="0"/>
          <a:ext cx="0" cy="0"/>
          <a:chOff x="0" y="0"/>
          <a:chExt cx="0" cy="0"/>
        </a:xfrm>
      </p:grpSpPr>
      <p:sp>
        <p:nvSpPr>
          <p:cNvPr id="714" name="Google Shape;714;p62"/>
          <p:cNvSpPr txBox="1">
            <a:spLocks noGrp="1"/>
          </p:cNvSpPr>
          <p:nvPr>
            <p:ph type="title"/>
          </p:nvPr>
        </p:nvSpPr>
        <p:spPr>
          <a:xfrm>
            <a:off x="756349" y="417975"/>
            <a:ext cx="2785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dirty="0">
                <a:latin typeface="+mn-lt"/>
              </a:rPr>
              <a:t>Ư</a:t>
            </a:r>
            <a:r>
              <a:rPr lang="en" dirty="0">
                <a:latin typeface="+mn-lt"/>
              </a:rPr>
              <a:t>u điểm</a:t>
            </a:r>
            <a:endParaRPr dirty="0">
              <a:latin typeface="+mn-lt"/>
            </a:endParaRPr>
          </a:p>
        </p:txBody>
      </p:sp>
      <p:grpSp>
        <p:nvGrpSpPr>
          <p:cNvPr id="723" name="Google Shape;723;p62"/>
          <p:cNvGrpSpPr/>
          <p:nvPr/>
        </p:nvGrpSpPr>
        <p:grpSpPr>
          <a:xfrm>
            <a:off x="663384" y="1778939"/>
            <a:ext cx="367261" cy="364686"/>
            <a:chOff x="-64781025" y="3361050"/>
            <a:chExt cx="317425" cy="315200"/>
          </a:xfrm>
        </p:grpSpPr>
        <p:sp>
          <p:nvSpPr>
            <p:cNvPr id="724" name="Google Shape;724;p62"/>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62"/>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62"/>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62"/>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 name="Google Shape;728;p62"/>
          <p:cNvGrpSpPr/>
          <p:nvPr/>
        </p:nvGrpSpPr>
        <p:grpSpPr>
          <a:xfrm>
            <a:off x="663384" y="3733111"/>
            <a:ext cx="359972" cy="365467"/>
            <a:chOff x="-59400775" y="4084200"/>
            <a:chExt cx="311125" cy="315875"/>
          </a:xfrm>
        </p:grpSpPr>
        <p:sp>
          <p:nvSpPr>
            <p:cNvPr id="729" name="Google Shape;729;p62"/>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62"/>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62"/>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62"/>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62"/>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62"/>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 name="Google Shape;735;p62"/>
          <p:cNvGrpSpPr/>
          <p:nvPr/>
        </p:nvGrpSpPr>
        <p:grpSpPr>
          <a:xfrm>
            <a:off x="8268836" y="1758181"/>
            <a:ext cx="307231" cy="348690"/>
            <a:chOff x="2423775" y="3226875"/>
            <a:chExt cx="259925" cy="295000"/>
          </a:xfrm>
        </p:grpSpPr>
        <p:sp>
          <p:nvSpPr>
            <p:cNvPr id="736" name="Google Shape;736;p62"/>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62"/>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62"/>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 name="Google Shape;739;p62"/>
          <p:cNvGrpSpPr/>
          <p:nvPr/>
        </p:nvGrpSpPr>
        <p:grpSpPr>
          <a:xfrm>
            <a:off x="8224141" y="3733111"/>
            <a:ext cx="350995" cy="349133"/>
            <a:chOff x="2404875" y="3955825"/>
            <a:chExt cx="296950" cy="295375"/>
          </a:xfrm>
        </p:grpSpPr>
        <p:sp>
          <p:nvSpPr>
            <p:cNvPr id="740" name="Google Shape;740;p62"/>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62"/>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62"/>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62"/>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 name="TextBox 48">
            <a:extLst>
              <a:ext uri="{FF2B5EF4-FFF2-40B4-BE49-F238E27FC236}">
                <a16:creationId xmlns:a16="http://schemas.microsoft.com/office/drawing/2014/main" id="{381CB2FC-2A0F-4BD1-8263-7825BB850F22}"/>
              </a:ext>
            </a:extLst>
          </p:cNvPr>
          <p:cNvSpPr txBox="1"/>
          <p:nvPr/>
        </p:nvSpPr>
        <p:spPr>
          <a:xfrm>
            <a:off x="1304665" y="1141027"/>
            <a:ext cx="2994319" cy="1938992"/>
          </a:xfrm>
          <a:prstGeom prst="rect">
            <a:avLst/>
          </a:prstGeom>
          <a:noFill/>
        </p:spPr>
        <p:txBody>
          <a:bodyPr wrap="square">
            <a:spAutoFit/>
          </a:bodyPr>
          <a:lstStyle/>
          <a:p>
            <a:r>
              <a:rPr lang="en-US" sz="2400" dirty="0" err="1">
                <a:solidFill>
                  <a:srgbClr val="000000"/>
                </a:solidFill>
                <a:effectLst/>
                <a:latin typeface="+mn-lt"/>
                <a:ea typeface="SimSun" panose="02010600030101010101" pitchFamily="2" charset="-122"/>
              </a:rPr>
              <a:t>Thuật</a:t>
            </a:r>
            <a:r>
              <a:rPr lang="en-US" sz="2400" dirty="0">
                <a:solidFill>
                  <a:srgbClr val="000000"/>
                </a:solidFill>
                <a:effectLst/>
                <a:latin typeface="+mn-lt"/>
                <a:ea typeface="SimSun" panose="02010600030101010101" pitchFamily="2" charset="-122"/>
              </a:rPr>
              <a:t> </a:t>
            </a:r>
            <a:r>
              <a:rPr lang="en-US" sz="2400" dirty="0" err="1">
                <a:solidFill>
                  <a:srgbClr val="000000"/>
                </a:solidFill>
                <a:effectLst/>
                <a:latin typeface="+mn-lt"/>
                <a:ea typeface="SimSun" panose="02010600030101010101" pitchFamily="2" charset="-122"/>
              </a:rPr>
              <a:t>toán</a:t>
            </a:r>
            <a:r>
              <a:rPr lang="en-US" sz="2400" dirty="0">
                <a:solidFill>
                  <a:srgbClr val="000000"/>
                </a:solidFill>
                <a:effectLst/>
                <a:latin typeface="+mn-lt"/>
                <a:ea typeface="SimSun" panose="02010600030101010101" pitchFamily="2" charset="-122"/>
              </a:rPr>
              <a:t> Random Forest </a:t>
            </a:r>
            <a:r>
              <a:rPr lang="en-US" sz="2400" dirty="0" err="1">
                <a:solidFill>
                  <a:srgbClr val="000000"/>
                </a:solidFill>
                <a:effectLst/>
                <a:latin typeface="+mn-lt"/>
                <a:ea typeface="SimSun" panose="02010600030101010101" pitchFamily="2" charset="-122"/>
              </a:rPr>
              <a:t>giải</a:t>
            </a:r>
            <a:r>
              <a:rPr lang="en-US" sz="2400" dirty="0">
                <a:solidFill>
                  <a:srgbClr val="000000"/>
                </a:solidFill>
                <a:effectLst/>
                <a:latin typeface="+mn-lt"/>
                <a:ea typeface="SimSun" panose="02010600030101010101" pitchFamily="2" charset="-122"/>
              </a:rPr>
              <a:t> </a:t>
            </a:r>
            <a:r>
              <a:rPr lang="en-US" sz="2400" dirty="0" err="1">
                <a:solidFill>
                  <a:srgbClr val="000000"/>
                </a:solidFill>
                <a:effectLst/>
                <a:latin typeface="+mn-lt"/>
                <a:ea typeface="SimSun" panose="02010600030101010101" pitchFamily="2" charset="-122"/>
              </a:rPr>
              <a:t>quyết</a:t>
            </a:r>
            <a:r>
              <a:rPr lang="en-US" sz="2400" dirty="0">
                <a:solidFill>
                  <a:srgbClr val="000000"/>
                </a:solidFill>
                <a:effectLst/>
                <a:latin typeface="+mn-lt"/>
                <a:ea typeface="SimSun" panose="02010600030101010101" pitchFamily="2" charset="-122"/>
              </a:rPr>
              <a:t> </a:t>
            </a:r>
            <a:r>
              <a:rPr lang="en-US" sz="2400" dirty="0" err="1">
                <a:solidFill>
                  <a:srgbClr val="000000"/>
                </a:solidFill>
                <a:effectLst/>
                <a:latin typeface="+mn-lt"/>
                <a:ea typeface="SimSun" panose="02010600030101010101" pitchFamily="2" charset="-122"/>
              </a:rPr>
              <a:t>tốt</a:t>
            </a:r>
            <a:r>
              <a:rPr lang="en-US" sz="2400" dirty="0">
                <a:solidFill>
                  <a:srgbClr val="000000"/>
                </a:solidFill>
                <a:effectLst/>
                <a:latin typeface="+mn-lt"/>
                <a:ea typeface="SimSun" panose="02010600030101010101" pitchFamily="2" charset="-122"/>
              </a:rPr>
              <a:t> </a:t>
            </a:r>
            <a:r>
              <a:rPr lang="en-US" sz="2400" dirty="0" err="1">
                <a:solidFill>
                  <a:srgbClr val="000000"/>
                </a:solidFill>
                <a:effectLst/>
                <a:latin typeface="+mn-lt"/>
                <a:ea typeface="SimSun" panose="02010600030101010101" pitchFamily="2" charset="-122"/>
              </a:rPr>
              <a:t>các</a:t>
            </a:r>
            <a:r>
              <a:rPr lang="en-US" sz="2400" dirty="0">
                <a:solidFill>
                  <a:srgbClr val="000000"/>
                </a:solidFill>
                <a:effectLst/>
                <a:latin typeface="+mn-lt"/>
                <a:ea typeface="SimSun" panose="02010600030101010101" pitchFamily="2" charset="-122"/>
              </a:rPr>
              <a:t> </a:t>
            </a:r>
            <a:r>
              <a:rPr lang="en-US" sz="2400" dirty="0" err="1">
                <a:solidFill>
                  <a:srgbClr val="000000"/>
                </a:solidFill>
                <a:effectLst/>
                <a:latin typeface="+mn-lt"/>
                <a:ea typeface="SimSun" panose="02010600030101010101" pitchFamily="2" charset="-122"/>
              </a:rPr>
              <a:t>bài</a:t>
            </a:r>
            <a:r>
              <a:rPr lang="en-US" sz="2400" dirty="0">
                <a:solidFill>
                  <a:srgbClr val="000000"/>
                </a:solidFill>
                <a:effectLst/>
                <a:latin typeface="+mn-lt"/>
                <a:ea typeface="SimSun" panose="02010600030101010101" pitchFamily="2" charset="-122"/>
              </a:rPr>
              <a:t> </a:t>
            </a:r>
            <a:r>
              <a:rPr lang="en-US" sz="2400" dirty="0" err="1">
                <a:solidFill>
                  <a:srgbClr val="000000"/>
                </a:solidFill>
                <a:effectLst/>
                <a:latin typeface="+mn-lt"/>
                <a:ea typeface="SimSun" panose="02010600030101010101" pitchFamily="2" charset="-122"/>
              </a:rPr>
              <a:t>toán</a:t>
            </a:r>
            <a:r>
              <a:rPr lang="en-US" sz="2400" dirty="0">
                <a:solidFill>
                  <a:srgbClr val="000000"/>
                </a:solidFill>
                <a:effectLst/>
                <a:latin typeface="+mn-lt"/>
                <a:ea typeface="SimSun" panose="02010600030101010101" pitchFamily="2" charset="-122"/>
              </a:rPr>
              <a:t> </a:t>
            </a:r>
            <a:r>
              <a:rPr lang="en-US" sz="2400" dirty="0" err="1">
                <a:solidFill>
                  <a:srgbClr val="000000"/>
                </a:solidFill>
                <a:effectLst/>
                <a:latin typeface="+mn-lt"/>
                <a:ea typeface="SimSun" panose="02010600030101010101" pitchFamily="2" charset="-122"/>
              </a:rPr>
              <a:t>có</a:t>
            </a:r>
            <a:r>
              <a:rPr lang="en-US" sz="2400" dirty="0">
                <a:solidFill>
                  <a:srgbClr val="000000"/>
                </a:solidFill>
                <a:effectLst/>
                <a:latin typeface="+mn-lt"/>
                <a:ea typeface="SimSun" panose="02010600030101010101" pitchFamily="2" charset="-122"/>
              </a:rPr>
              <a:t> </a:t>
            </a:r>
            <a:r>
              <a:rPr lang="en-US" sz="2400" dirty="0" err="1">
                <a:solidFill>
                  <a:srgbClr val="000000"/>
                </a:solidFill>
                <a:effectLst/>
                <a:latin typeface="+mn-lt"/>
                <a:ea typeface="SimSun" panose="02010600030101010101" pitchFamily="2" charset="-122"/>
              </a:rPr>
              <a:t>nhiều</a:t>
            </a:r>
            <a:r>
              <a:rPr lang="en-US" sz="2400" dirty="0">
                <a:solidFill>
                  <a:srgbClr val="000000"/>
                </a:solidFill>
                <a:effectLst/>
                <a:latin typeface="+mn-lt"/>
                <a:ea typeface="SimSun" panose="02010600030101010101" pitchFamily="2" charset="-122"/>
              </a:rPr>
              <a:t> </a:t>
            </a:r>
            <a:r>
              <a:rPr lang="en-US" sz="2400" dirty="0" err="1">
                <a:solidFill>
                  <a:srgbClr val="000000"/>
                </a:solidFill>
                <a:effectLst/>
                <a:latin typeface="+mn-lt"/>
                <a:ea typeface="SimSun" panose="02010600030101010101" pitchFamily="2" charset="-122"/>
              </a:rPr>
              <a:t>dữ</a:t>
            </a:r>
            <a:r>
              <a:rPr lang="en-US" sz="2400" dirty="0">
                <a:solidFill>
                  <a:srgbClr val="000000"/>
                </a:solidFill>
                <a:effectLst/>
                <a:latin typeface="+mn-lt"/>
                <a:ea typeface="SimSun" panose="02010600030101010101" pitchFamily="2" charset="-122"/>
              </a:rPr>
              <a:t> </a:t>
            </a:r>
            <a:r>
              <a:rPr lang="en-US" sz="2400" dirty="0" err="1">
                <a:solidFill>
                  <a:srgbClr val="000000"/>
                </a:solidFill>
                <a:effectLst/>
                <a:latin typeface="+mn-lt"/>
                <a:ea typeface="SimSun" panose="02010600030101010101" pitchFamily="2" charset="-122"/>
              </a:rPr>
              <a:t>liệu</a:t>
            </a:r>
            <a:r>
              <a:rPr lang="en-US" sz="2400" dirty="0">
                <a:solidFill>
                  <a:srgbClr val="000000"/>
                </a:solidFill>
                <a:effectLst/>
                <a:latin typeface="+mn-lt"/>
                <a:ea typeface="SimSun" panose="02010600030101010101" pitchFamily="2" charset="-122"/>
              </a:rPr>
              <a:t> </a:t>
            </a:r>
            <a:r>
              <a:rPr lang="en-US" sz="2400" dirty="0" err="1">
                <a:solidFill>
                  <a:srgbClr val="000000"/>
                </a:solidFill>
                <a:effectLst/>
                <a:latin typeface="+mn-lt"/>
                <a:ea typeface="SimSun" panose="02010600030101010101" pitchFamily="2" charset="-122"/>
              </a:rPr>
              <a:t>nhiễu</a:t>
            </a:r>
            <a:r>
              <a:rPr lang="en-US" sz="2400" dirty="0">
                <a:solidFill>
                  <a:srgbClr val="000000"/>
                </a:solidFill>
                <a:effectLst/>
                <a:latin typeface="+mn-lt"/>
                <a:ea typeface="SimSun" panose="02010600030101010101" pitchFamily="2" charset="-122"/>
              </a:rPr>
              <a:t>, </a:t>
            </a:r>
            <a:r>
              <a:rPr lang="en-US" sz="2400" dirty="0" err="1">
                <a:solidFill>
                  <a:srgbClr val="000000"/>
                </a:solidFill>
                <a:effectLst/>
                <a:latin typeface="+mn-lt"/>
                <a:ea typeface="SimSun" panose="02010600030101010101" pitchFamily="2" charset="-122"/>
              </a:rPr>
              <a:t>thiếu</a:t>
            </a:r>
            <a:r>
              <a:rPr lang="en-US" sz="2400" dirty="0">
                <a:solidFill>
                  <a:srgbClr val="000000"/>
                </a:solidFill>
                <a:effectLst/>
                <a:latin typeface="+mn-lt"/>
                <a:ea typeface="SimSun" panose="02010600030101010101" pitchFamily="2" charset="-122"/>
              </a:rPr>
              <a:t> </a:t>
            </a:r>
            <a:r>
              <a:rPr lang="en-US" sz="2400" dirty="0" err="1">
                <a:solidFill>
                  <a:srgbClr val="000000"/>
                </a:solidFill>
                <a:effectLst/>
                <a:latin typeface="+mn-lt"/>
                <a:ea typeface="SimSun" panose="02010600030101010101" pitchFamily="2" charset="-122"/>
              </a:rPr>
              <a:t>giá</a:t>
            </a:r>
            <a:r>
              <a:rPr lang="en-US" sz="2400" dirty="0">
                <a:solidFill>
                  <a:srgbClr val="000000"/>
                </a:solidFill>
                <a:effectLst/>
                <a:latin typeface="+mn-lt"/>
                <a:ea typeface="SimSun" panose="02010600030101010101" pitchFamily="2" charset="-122"/>
              </a:rPr>
              <a:t> </a:t>
            </a:r>
            <a:r>
              <a:rPr lang="en-US" sz="2400" dirty="0" err="1">
                <a:solidFill>
                  <a:srgbClr val="000000"/>
                </a:solidFill>
                <a:effectLst/>
                <a:latin typeface="+mn-lt"/>
                <a:ea typeface="SimSun" panose="02010600030101010101" pitchFamily="2" charset="-122"/>
              </a:rPr>
              <a:t>trị</a:t>
            </a:r>
            <a:r>
              <a:rPr lang="en-US" sz="2400" dirty="0">
                <a:solidFill>
                  <a:srgbClr val="000000"/>
                </a:solidFill>
                <a:effectLst/>
                <a:latin typeface="+mn-lt"/>
                <a:ea typeface="SimSun" panose="02010600030101010101" pitchFamily="2" charset="-122"/>
              </a:rPr>
              <a:t>. </a:t>
            </a:r>
            <a:endParaRPr lang="en-US" sz="2400" dirty="0">
              <a:latin typeface="+mn-lt"/>
            </a:endParaRPr>
          </a:p>
        </p:txBody>
      </p:sp>
      <p:sp>
        <p:nvSpPr>
          <p:cNvPr id="51" name="TextBox 50">
            <a:extLst>
              <a:ext uri="{FF2B5EF4-FFF2-40B4-BE49-F238E27FC236}">
                <a16:creationId xmlns:a16="http://schemas.microsoft.com/office/drawing/2014/main" id="{B8ADADA8-FA96-42A7-BA23-40FE4EAB854D}"/>
              </a:ext>
            </a:extLst>
          </p:cNvPr>
          <p:cNvSpPr txBox="1"/>
          <p:nvPr/>
        </p:nvSpPr>
        <p:spPr>
          <a:xfrm>
            <a:off x="1304664" y="3279653"/>
            <a:ext cx="2994319" cy="1200329"/>
          </a:xfrm>
          <a:prstGeom prst="rect">
            <a:avLst/>
          </a:prstGeom>
          <a:noFill/>
        </p:spPr>
        <p:txBody>
          <a:bodyPr wrap="square">
            <a:spAutoFit/>
          </a:bodyPr>
          <a:lstStyle/>
          <a:p>
            <a:r>
              <a:rPr lang="en-US" sz="2400" dirty="0" err="1">
                <a:solidFill>
                  <a:srgbClr val="000000"/>
                </a:solidFill>
                <a:effectLst/>
                <a:latin typeface="+mn-lt"/>
                <a:ea typeface="SimSun" panose="02010600030101010101" pitchFamily="2" charset="-122"/>
              </a:rPr>
              <a:t>Giá</a:t>
            </a:r>
            <a:r>
              <a:rPr lang="en-US" sz="2400" dirty="0">
                <a:solidFill>
                  <a:srgbClr val="000000"/>
                </a:solidFill>
                <a:effectLst/>
                <a:latin typeface="+mn-lt"/>
                <a:ea typeface="SimSun" panose="02010600030101010101" pitchFamily="2" charset="-122"/>
              </a:rPr>
              <a:t> </a:t>
            </a:r>
            <a:r>
              <a:rPr lang="en-US" sz="2400" dirty="0" err="1">
                <a:solidFill>
                  <a:srgbClr val="000000"/>
                </a:solidFill>
                <a:effectLst/>
                <a:latin typeface="+mn-lt"/>
                <a:ea typeface="SimSun" panose="02010600030101010101" pitchFamily="2" charset="-122"/>
              </a:rPr>
              <a:t>trị</a:t>
            </a:r>
            <a:r>
              <a:rPr lang="en-US" sz="2400" dirty="0">
                <a:solidFill>
                  <a:srgbClr val="000000"/>
                </a:solidFill>
                <a:effectLst/>
                <a:latin typeface="+mn-lt"/>
                <a:ea typeface="SimSun" panose="02010600030101010101" pitchFamily="2" charset="-122"/>
              </a:rPr>
              <a:t> </a:t>
            </a:r>
            <a:r>
              <a:rPr lang="en-US" sz="2400" dirty="0" err="1">
                <a:solidFill>
                  <a:srgbClr val="000000"/>
                </a:solidFill>
                <a:effectLst/>
                <a:latin typeface="+mn-lt"/>
                <a:ea typeface="SimSun" panose="02010600030101010101" pitchFamily="2" charset="-122"/>
              </a:rPr>
              <a:t>nhiễu</a:t>
            </a:r>
            <a:r>
              <a:rPr lang="en-US" sz="2400" dirty="0">
                <a:solidFill>
                  <a:srgbClr val="000000"/>
                </a:solidFill>
                <a:effectLst/>
                <a:latin typeface="+mn-lt"/>
                <a:ea typeface="SimSun" panose="02010600030101010101" pitchFamily="2" charset="-122"/>
              </a:rPr>
              <a:t>, </a:t>
            </a:r>
            <a:r>
              <a:rPr lang="en-US" sz="2400" dirty="0" err="1">
                <a:solidFill>
                  <a:srgbClr val="000000"/>
                </a:solidFill>
                <a:effectLst/>
                <a:latin typeface="+mn-lt"/>
                <a:ea typeface="SimSun" panose="02010600030101010101" pitchFamily="2" charset="-122"/>
              </a:rPr>
              <a:t>thiếu</a:t>
            </a:r>
            <a:r>
              <a:rPr lang="en-US" sz="2400" dirty="0">
                <a:solidFill>
                  <a:srgbClr val="000000"/>
                </a:solidFill>
                <a:effectLst/>
                <a:latin typeface="+mn-lt"/>
                <a:ea typeface="SimSun" panose="02010600030101010101" pitchFamily="2" charset="-122"/>
              </a:rPr>
              <a:t> </a:t>
            </a:r>
            <a:r>
              <a:rPr lang="en-US" sz="2400" dirty="0" err="1">
                <a:solidFill>
                  <a:srgbClr val="000000"/>
                </a:solidFill>
                <a:effectLst/>
                <a:latin typeface="+mn-lt"/>
                <a:ea typeface="SimSun" panose="02010600030101010101" pitchFamily="2" charset="-122"/>
              </a:rPr>
              <a:t>ảnh</a:t>
            </a:r>
            <a:r>
              <a:rPr lang="en-US" sz="2400" dirty="0">
                <a:solidFill>
                  <a:srgbClr val="000000"/>
                </a:solidFill>
                <a:effectLst/>
                <a:latin typeface="+mn-lt"/>
                <a:ea typeface="SimSun" panose="02010600030101010101" pitchFamily="2" charset="-122"/>
              </a:rPr>
              <a:t> </a:t>
            </a:r>
            <a:r>
              <a:rPr lang="en-US" sz="2400" dirty="0" err="1">
                <a:solidFill>
                  <a:srgbClr val="000000"/>
                </a:solidFill>
                <a:effectLst/>
                <a:latin typeface="+mn-lt"/>
                <a:ea typeface="SimSun" panose="02010600030101010101" pitchFamily="2" charset="-122"/>
              </a:rPr>
              <a:t>hưởng</a:t>
            </a:r>
            <a:r>
              <a:rPr lang="en-US" sz="2400" dirty="0">
                <a:solidFill>
                  <a:srgbClr val="000000"/>
                </a:solidFill>
                <a:effectLst/>
                <a:latin typeface="+mn-lt"/>
                <a:ea typeface="SimSun" panose="02010600030101010101" pitchFamily="2" charset="-122"/>
              </a:rPr>
              <a:t> </a:t>
            </a:r>
            <a:r>
              <a:rPr lang="en-US" sz="2400" dirty="0" err="1">
                <a:solidFill>
                  <a:srgbClr val="000000"/>
                </a:solidFill>
                <a:effectLst/>
                <a:latin typeface="+mn-lt"/>
                <a:ea typeface="SimSun" panose="02010600030101010101" pitchFamily="2" charset="-122"/>
              </a:rPr>
              <a:t>không</a:t>
            </a:r>
            <a:r>
              <a:rPr lang="en-US" sz="2400" dirty="0">
                <a:solidFill>
                  <a:srgbClr val="000000"/>
                </a:solidFill>
                <a:effectLst/>
                <a:latin typeface="+mn-lt"/>
                <a:ea typeface="SimSun" panose="02010600030101010101" pitchFamily="2" charset="-122"/>
              </a:rPr>
              <a:t> </a:t>
            </a:r>
            <a:r>
              <a:rPr lang="en-US" sz="2400" dirty="0" err="1">
                <a:solidFill>
                  <a:srgbClr val="000000"/>
                </a:solidFill>
                <a:effectLst/>
                <a:latin typeface="+mn-lt"/>
                <a:ea typeface="SimSun" panose="02010600030101010101" pitchFamily="2" charset="-122"/>
              </a:rPr>
              <a:t>lớn</a:t>
            </a:r>
            <a:r>
              <a:rPr lang="en-US" sz="2400" dirty="0">
                <a:solidFill>
                  <a:srgbClr val="000000"/>
                </a:solidFill>
                <a:effectLst/>
                <a:latin typeface="+mn-lt"/>
                <a:ea typeface="SimSun" panose="02010600030101010101" pitchFamily="2" charset="-122"/>
              </a:rPr>
              <a:t> </a:t>
            </a:r>
            <a:r>
              <a:rPr lang="en-US" sz="2400" dirty="0" err="1">
                <a:solidFill>
                  <a:srgbClr val="000000"/>
                </a:solidFill>
                <a:effectLst/>
                <a:latin typeface="+mn-lt"/>
                <a:ea typeface="SimSun" panose="02010600030101010101" pitchFamily="2" charset="-122"/>
              </a:rPr>
              <a:t>đến</a:t>
            </a:r>
            <a:r>
              <a:rPr lang="en-US" sz="2400" dirty="0">
                <a:solidFill>
                  <a:srgbClr val="000000"/>
                </a:solidFill>
                <a:effectLst/>
                <a:latin typeface="+mn-lt"/>
                <a:ea typeface="SimSun" panose="02010600030101010101" pitchFamily="2" charset="-122"/>
              </a:rPr>
              <a:t> </a:t>
            </a:r>
            <a:r>
              <a:rPr lang="en-US" sz="2400" dirty="0" err="1">
                <a:solidFill>
                  <a:srgbClr val="000000"/>
                </a:solidFill>
                <a:effectLst/>
                <a:latin typeface="+mn-lt"/>
                <a:ea typeface="SimSun" panose="02010600030101010101" pitchFamily="2" charset="-122"/>
              </a:rPr>
              <a:t>kết</a:t>
            </a:r>
            <a:r>
              <a:rPr lang="en-US" sz="2400" dirty="0">
                <a:solidFill>
                  <a:srgbClr val="000000"/>
                </a:solidFill>
                <a:effectLst/>
                <a:latin typeface="+mn-lt"/>
                <a:ea typeface="SimSun" panose="02010600030101010101" pitchFamily="2" charset="-122"/>
              </a:rPr>
              <a:t> </a:t>
            </a:r>
            <a:r>
              <a:rPr lang="en-US" sz="2400" dirty="0" err="1">
                <a:solidFill>
                  <a:srgbClr val="000000"/>
                </a:solidFill>
                <a:effectLst/>
                <a:latin typeface="+mn-lt"/>
                <a:ea typeface="SimSun" panose="02010600030101010101" pitchFamily="2" charset="-122"/>
              </a:rPr>
              <a:t>quả</a:t>
            </a:r>
            <a:endParaRPr lang="en-US" sz="2400" dirty="0">
              <a:latin typeface="+mn-lt"/>
            </a:endParaRPr>
          </a:p>
        </p:txBody>
      </p:sp>
      <p:sp>
        <p:nvSpPr>
          <p:cNvPr id="53" name="TextBox 52">
            <a:extLst>
              <a:ext uri="{FF2B5EF4-FFF2-40B4-BE49-F238E27FC236}">
                <a16:creationId xmlns:a16="http://schemas.microsoft.com/office/drawing/2014/main" id="{E5B8BDD1-8BA1-4B21-B24A-D0D8AA97A130}"/>
              </a:ext>
            </a:extLst>
          </p:cNvPr>
          <p:cNvSpPr txBox="1"/>
          <p:nvPr/>
        </p:nvSpPr>
        <p:spPr>
          <a:xfrm>
            <a:off x="4620846" y="1141027"/>
            <a:ext cx="3393559" cy="1938992"/>
          </a:xfrm>
          <a:prstGeom prst="rect">
            <a:avLst/>
          </a:prstGeom>
          <a:noFill/>
        </p:spPr>
        <p:txBody>
          <a:bodyPr wrap="square">
            <a:spAutoFit/>
          </a:bodyPr>
          <a:lstStyle/>
          <a:p>
            <a:pPr algn="r"/>
            <a:r>
              <a:rPr lang="en-US" sz="2400" dirty="0">
                <a:solidFill>
                  <a:srgbClr val="000000"/>
                </a:solidFill>
                <a:effectLst/>
                <a:latin typeface="+mn-lt"/>
                <a:ea typeface="SimSun" panose="02010600030101010101" pitchFamily="2" charset="-122"/>
              </a:rPr>
              <a:t>Khi </a:t>
            </a:r>
            <a:r>
              <a:rPr lang="en-US" sz="2400" dirty="0" err="1">
                <a:solidFill>
                  <a:srgbClr val="000000"/>
                </a:solidFill>
                <a:effectLst/>
                <a:latin typeface="+mn-lt"/>
                <a:ea typeface="SimSun" panose="02010600030101010101" pitchFamily="2" charset="-122"/>
              </a:rPr>
              <a:t>rừng</a:t>
            </a:r>
            <a:r>
              <a:rPr lang="en-US" sz="2400" dirty="0">
                <a:solidFill>
                  <a:srgbClr val="000000"/>
                </a:solidFill>
                <a:effectLst/>
                <a:latin typeface="+mn-lt"/>
                <a:ea typeface="SimSun" panose="02010600030101010101" pitchFamily="2" charset="-122"/>
              </a:rPr>
              <a:t> </a:t>
            </a:r>
            <a:r>
              <a:rPr lang="en-US" sz="2400" dirty="0" err="1">
                <a:solidFill>
                  <a:srgbClr val="000000"/>
                </a:solidFill>
                <a:effectLst/>
                <a:latin typeface="+mn-lt"/>
                <a:ea typeface="SimSun" panose="02010600030101010101" pitchFamily="2" charset="-122"/>
              </a:rPr>
              <a:t>có</a:t>
            </a:r>
            <a:r>
              <a:rPr lang="en-US" sz="2400" dirty="0">
                <a:solidFill>
                  <a:srgbClr val="000000"/>
                </a:solidFill>
                <a:effectLst/>
                <a:latin typeface="+mn-lt"/>
                <a:ea typeface="SimSun" panose="02010600030101010101" pitchFamily="2" charset="-122"/>
              </a:rPr>
              <a:t> </a:t>
            </a:r>
            <a:r>
              <a:rPr lang="en-US" sz="2400" dirty="0" err="1">
                <a:solidFill>
                  <a:srgbClr val="000000"/>
                </a:solidFill>
                <a:effectLst/>
                <a:latin typeface="+mn-lt"/>
                <a:ea typeface="SimSun" panose="02010600030101010101" pitchFamily="2" charset="-122"/>
              </a:rPr>
              <a:t>nhiều</a:t>
            </a:r>
            <a:r>
              <a:rPr lang="en-US" sz="2400" dirty="0">
                <a:solidFill>
                  <a:srgbClr val="000000"/>
                </a:solidFill>
                <a:effectLst/>
                <a:latin typeface="+mn-lt"/>
                <a:ea typeface="SimSun" panose="02010600030101010101" pitchFamily="2" charset="-122"/>
              </a:rPr>
              <a:t> </a:t>
            </a:r>
            <a:r>
              <a:rPr lang="en-US" sz="2400" dirty="0" err="1">
                <a:solidFill>
                  <a:srgbClr val="000000"/>
                </a:solidFill>
                <a:effectLst/>
                <a:latin typeface="+mn-lt"/>
                <a:ea typeface="SimSun" panose="02010600030101010101" pitchFamily="2" charset="-122"/>
              </a:rPr>
              <a:t>cây</a:t>
            </a:r>
            <a:r>
              <a:rPr lang="en-US" sz="2400" dirty="0">
                <a:solidFill>
                  <a:srgbClr val="000000"/>
                </a:solidFill>
                <a:effectLst/>
                <a:latin typeface="+mn-lt"/>
                <a:ea typeface="SimSun" panose="02010600030101010101" pitchFamily="2" charset="-122"/>
              </a:rPr>
              <a:t> </a:t>
            </a:r>
            <a:r>
              <a:rPr lang="en-US" sz="2400" dirty="0" err="1">
                <a:solidFill>
                  <a:srgbClr val="000000"/>
                </a:solidFill>
                <a:effectLst/>
                <a:latin typeface="+mn-lt"/>
                <a:ea typeface="SimSun" panose="02010600030101010101" pitchFamily="2" charset="-122"/>
              </a:rPr>
              <a:t>hơn</a:t>
            </a:r>
            <a:r>
              <a:rPr lang="en-US" sz="2400" dirty="0">
                <a:solidFill>
                  <a:srgbClr val="000000"/>
                </a:solidFill>
                <a:effectLst/>
                <a:latin typeface="+mn-lt"/>
                <a:ea typeface="SimSun" panose="02010600030101010101" pitchFamily="2" charset="-122"/>
              </a:rPr>
              <a:t>, </a:t>
            </a:r>
            <a:r>
              <a:rPr lang="en-US" sz="2400" dirty="0" err="1">
                <a:solidFill>
                  <a:srgbClr val="000000"/>
                </a:solidFill>
                <a:effectLst/>
                <a:latin typeface="+mn-lt"/>
                <a:ea typeface="SimSun" panose="02010600030101010101" pitchFamily="2" charset="-122"/>
              </a:rPr>
              <a:t>chúng</a:t>
            </a:r>
            <a:r>
              <a:rPr lang="en-US" sz="2400" dirty="0">
                <a:solidFill>
                  <a:srgbClr val="000000"/>
                </a:solidFill>
                <a:effectLst/>
                <a:latin typeface="+mn-lt"/>
                <a:ea typeface="SimSun" panose="02010600030101010101" pitchFamily="2" charset="-122"/>
              </a:rPr>
              <a:t> ta </a:t>
            </a:r>
            <a:r>
              <a:rPr lang="en-US" sz="2400" dirty="0" err="1">
                <a:solidFill>
                  <a:srgbClr val="000000"/>
                </a:solidFill>
                <a:effectLst/>
                <a:latin typeface="+mn-lt"/>
                <a:ea typeface="SimSun" panose="02010600030101010101" pitchFamily="2" charset="-122"/>
              </a:rPr>
              <a:t>có</a:t>
            </a:r>
            <a:r>
              <a:rPr lang="en-US" sz="2400" dirty="0">
                <a:solidFill>
                  <a:srgbClr val="000000"/>
                </a:solidFill>
                <a:effectLst/>
                <a:latin typeface="+mn-lt"/>
                <a:ea typeface="SimSun" panose="02010600030101010101" pitchFamily="2" charset="-122"/>
              </a:rPr>
              <a:t> </a:t>
            </a:r>
            <a:r>
              <a:rPr lang="en-US" sz="2400" dirty="0" err="1">
                <a:solidFill>
                  <a:srgbClr val="000000"/>
                </a:solidFill>
                <a:effectLst/>
                <a:latin typeface="+mn-lt"/>
                <a:ea typeface="SimSun" panose="02010600030101010101" pitchFamily="2" charset="-122"/>
              </a:rPr>
              <a:t>thể</a:t>
            </a:r>
            <a:r>
              <a:rPr lang="en-US" sz="2400" dirty="0">
                <a:solidFill>
                  <a:srgbClr val="000000"/>
                </a:solidFill>
                <a:effectLst/>
                <a:latin typeface="+mn-lt"/>
                <a:ea typeface="SimSun" panose="02010600030101010101" pitchFamily="2" charset="-122"/>
              </a:rPr>
              <a:t> </a:t>
            </a:r>
            <a:r>
              <a:rPr lang="en-US" sz="2400" dirty="0" err="1">
                <a:solidFill>
                  <a:srgbClr val="000000"/>
                </a:solidFill>
                <a:effectLst/>
                <a:latin typeface="+mn-lt"/>
                <a:ea typeface="SimSun" panose="02010600030101010101" pitchFamily="2" charset="-122"/>
              </a:rPr>
              <a:t>tránh</a:t>
            </a:r>
            <a:r>
              <a:rPr lang="en-US" sz="2400" dirty="0">
                <a:solidFill>
                  <a:srgbClr val="000000"/>
                </a:solidFill>
                <a:effectLst/>
                <a:latin typeface="+mn-lt"/>
                <a:ea typeface="SimSun" panose="02010600030101010101" pitchFamily="2" charset="-122"/>
              </a:rPr>
              <a:t> </a:t>
            </a:r>
            <a:r>
              <a:rPr lang="en-US" sz="2400" dirty="0" err="1">
                <a:solidFill>
                  <a:srgbClr val="000000"/>
                </a:solidFill>
                <a:effectLst/>
                <a:latin typeface="+mn-lt"/>
                <a:ea typeface="SimSun" panose="02010600030101010101" pitchFamily="2" charset="-122"/>
              </a:rPr>
              <a:t>được</a:t>
            </a:r>
            <a:r>
              <a:rPr lang="en-US" sz="2400" dirty="0">
                <a:solidFill>
                  <a:srgbClr val="000000"/>
                </a:solidFill>
                <a:effectLst/>
                <a:latin typeface="+mn-lt"/>
                <a:ea typeface="SimSun" panose="02010600030101010101" pitchFamily="2" charset="-122"/>
              </a:rPr>
              <a:t> </a:t>
            </a:r>
            <a:r>
              <a:rPr lang="en-US" sz="2400" dirty="0" err="1">
                <a:solidFill>
                  <a:srgbClr val="000000"/>
                </a:solidFill>
                <a:effectLst/>
                <a:latin typeface="+mn-lt"/>
                <a:ea typeface="SimSun" panose="02010600030101010101" pitchFamily="2" charset="-122"/>
              </a:rPr>
              <a:t>việc</a:t>
            </a:r>
            <a:r>
              <a:rPr lang="en-US" sz="2400" dirty="0">
                <a:solidFill>
                  <a:srgbClr val="000000"/>
                </a:solidFill>
                <a:effectLst/>
                <a:latin typeface="+mn-lt"/>
                <a:ea typeface="SimSun" panose="02010600030101010101" pitchFamily="2" charset="-122"/>
              </a:rPr>
              <a:t> overfitting </a:t>
            </a:r>
            <a:r>
              <a:rPr lang="en-US" sz="2400" dirty="0" err="1">
                <a:solidFill>
                  <a:srgbClr val="000000"/>
                </a:solidFill>
                <a:effectLst/>
                <a:latin typeface="+mn-lt"/>
                <a:ea typeface="SimSun" panose="02010600030101010101" pitchFamily="2" charset="-122"/>
              </a:rPr>
              <a:t>với</a:t>
            </a:r>
            <a:r>
              <a:rPr lang="en-US" sz="2400" dirty="0">
                <a:solidFill>
                  <a:srgbClr val="000000"/>
                </a:solidFill>
                <a:effectLst/>
                <a:latin typeface="+mn-lt"/>
                <a:ea typeface="SimSun" panose="02010600030101010101" pitchFamily="2" charset="-122"/>
              </a:rPr>
              <a:t> </a:t>
            </a:r>
            <a:r>
              <a:rPr lang="en-US" sz="2400" dirty="0" err="1">
                <a:solidFill>
                  <a:srgbClr val="000000"/>
                </a:solidFill>
                <a:effectLst/>
                <a:latin typeface="+mn-lt"/>
                <a:ea typeface="SimSun" panose="02010600030101010101" pitchFamily="2" charset="-122"/>
              </a:rPr>
              <a:t>tập</a:t>
            </a:r>
            <a:r>
              <a:rPr lang="en-US" sz="2400" dirty="0">
                <a:solidFill>
                  <a:srgbClr val="000000"/>
                </a:solidFill>
                <a:effectLst/>
                <a:latin typeface="+mn-lt"/>
                <a:ea typeface="SimSun" panose="02010600030101010101" pitchFamily="2" charset="-122"/>
              </a:rPr>
              <a:t> </a:t>
            </a:r>
            <a:r>
              <a:rPr lang="en-US" sz="2400" dirty="0" err="1">
                <a:solidFill>
                  <a:srgbClr val="000000"/>
                </a:solidFill>
                <a:effectLst/>
                <a:latin typeface="+mn-lt"/>
                <a:ea typeface="SimSun" panose="02010600030101010101" pitchFamily="2" charset="-122"/>
              </a:rPr>
              <a:t>dữ</a:t>
            </a:r>
            <a:r>
              <a:rPr lang="en-US" sz="2400" dirty="0">
                <a:solidFill>
                  <a:srgbClr val="000000"/>
                </a:solidFill>
                <a:effectLst/>
                <a:latin typeface="+mn-lt"/>
                <a:ea typeface="SimSun" panose="02010600030101010101" pitchFamily="2" charset="-122"/>
              </a:rPr>
              <a:t> </a:t>
            </a:r>
            <a:r>
              <a:rPr lang="en-US" sz="2400" dirty="0" err="1">
                <a:solidFill>
                  <a:srgbClr val="000000"/>
                </a:solidFill>
                <a:effectLst/>
                <a:latin typeface="+mn-lt"/>
                <a:ea typeface="SimSun" panose="02010600030101010101" pitchFamily="2" charset="-122"/>
              </a:rPr>
              <a:t>liệu</a:t>
            </a:r>
            <a:endParaRPr lang="en-US" sz="2400" dirty="0">
              <a:latin typeface="+mn-lt"/>
            </a:endParaRPr>
          </a:p>
        </p:txBody>
      </p:sp>
      <p:sp>
        <p:nvSpPr>
          <p:cNvPr id="55" name="TextBox 54">
            <a:extLst>
              <a:ext uri="{FF2B5EF4-FFF2-40B4-BE49-F238E27FC236}">
                <a16:creationId xmlns:a16="http://schemas.microsoft.com/office/drawing/2014/main" id="{B8C4F519-4159-415E-8046-F63FE9F7E949}"/>
              </a:ext>
            </a:extLst>
          </p:cNvPr>
          <p:cNvSpPr txBox="1"/>
          <p:nvPr/>
        </p:nvSpPr>
        <p:spPr>
          <a:xfrm>
            <a:off x="4602335" y="3217643"/>
            <a:ext cx="3478618" cy="1569660"/>
          </a:xfrm>
          <a:prstGeom prst="rect">
            <a:avLst/>
          </a:prstGeom>
          <a:noFill/>
        </p:spPr>
        <p:txBody>
          <a:bodyPr wrap="square">
            <a:spAutoFit/>
          </a:bodyPr>
          <a:lstStyle/>
          <a:p>
            <a:pPr algn="r"/>
            <a:r>
              <a:rPr lang="en-US" sz="2400" dirty="0" err="1">
                <a:latin typeface="+mn-lt"/>
                <a:ea typeface="SimSun" panose="02010600030101010101" pitchFamily="2" charset="-122"/>
              </a:rPr>
              <a:t>T</a:t>
            </a:r>
            <a:r>
              <a:rPr lang="en-US" sz="2400" dirty="0" err="1">
                <a:solidFill>
                  <a:srgbClr val="000000"/>
                </a:solidFill>
                <a:effectLst/>
                <a:latin typeface="+mn-lt"/>
                <a:ea typeface="SimSun" panose="02010600030101010101" pitchFamily="2" charset="-122"/>
              </a:rPr>
              <a:t>huật</a:t>
            </a:r>
            <a:r>
              <a:rPr lang="en-US" sz="2400" dirty="0">
                <a:solidFill>
                  <a:srgbClr val="000000"/>
                </a:solidFill>
                <a:effectLst/>
                <a:latin typeface="+mn-lt"/>
                <a:ea typeface="SimSun" panose="02010600030101010101" pitchFamily="2" charset="-122"/>
              </a:rPr>
              <a:t> </a:t>
            </a:r>
            <a:r>
              <a:rPr lang="en-US" sz="2400" dirty="0" err="1">
                <a:solidFill>
                  <a:srgbClr val="000000"/>
                </a:solidFill>
                <a:effectLst/>
                <a:latin typeface="+mn-lt"/>
                <a:ea typeface="SimSun" panose="02010600030101010101" pitchFamily="2" charset="-122"/>
              </a:rPr>
              <a:t>toán</a:t>
            </a:r>
            <a:r>
              <a:rPr lang="en-US" sz="2400" dirty="0">
                <a:solidFill>
                  <a:srgbClr val="000000"/>
                </a:solidFill>
                <a:effectLst/>
                <a:latin typeface="+mn-lt"/>
                <a:ea typeface="SimSun" panose="02010600030101010101" pitchFamily="2" charset="-122"/>
              </a:rPr>
              <a:t> </a:t>
            </a:r>
            <a:r>
              <a:rPr lang="en-US" sz="2400" dirty="0" err="1">
                <a:solidFill>
                  <a:srgbClr val="000000"/>
                </a:solidFill>
                <a:effectLst/>
                <a:latin typeface="+mn-lt"/>
                <a:ea typeface="SimSun" panose="02010600030101010101" pitchFamily="2" charset="-122"/>
              </a:rPr>
              <a:t>có</a:t>
            </a:r>
            <a:r>
              <a:rPr lang="en-US" sz="2400" dirty="0">
                <a:solidFill>
                  <a:srgbClr val="000000"/>
                </a:solidFill>
                <a:effectLst/>
                <a:latin typeface="+mn-lt"/>
                <a:ea typeface="SimSun" panose="02010600030101010101" pitchFamily="2" charset="-122"/>
              </a:rPr>
              <a:t> </a:t>
            </a:r>
            <a:r>
              <a:rPr lang="en-US" sz="2400" dirty="0" err="1">
                <a:solidFill>
                  <a:srgbClr val="000000"/>
                </a:solidFill>
                <a:effectLst/>
                <a:latin typeface="+mn-lt"/>
                <a:ea typeface="SimSun" panose="02010600030101010101" pitchFamily="2" charset="-122"/>
              </a:rPr>
              <a:t>thể</a:t>
            </a:r>
            <a:r>
              <a:rPr lang="en-US" sz="2400" dirty="0">
                <a:solidFill>
                  <a:srgbClr val="000000"/>
                </a:solidFill>
                <a:effectLst/>
                <a:latin typeface="+mn-lt"/>
                <a:ea typeface="SimSun" panose="02010600030101010101" pitchFamily="2" charset="-122"/>
              </a:rPr>
              <a:t> </a:t>
            </a:r>
            <a:r>
              <a:rPr lang="en-US" sz="2400" dirty="0" err="1">
                <a:solidFill>
                  <a:srgbClr val="000000"/>
                </a:solidFill>
                <a:effectLst/>
                <a:latin typeface="+mn-lt"/>
                <a:ea typeface="SimSun" panose="02010600030101010101" pitchFamily="2" charset="-122"/>
              </a:rPr>
              <a:t>được</a:t>
            </a:r>
            <a:r>
              <a:rPr lang="en-US" sz="2400" dirty="0">
                <a:solidFill>
                  <a:srgbClr val="000000"/>
                </a:solidFill>
                <a:effectLst/>
                <a:latin typeface="+mn-lt"/>
                <a:ea typeface="SimSun" panose="02010600030101010101" pitchFamily="2" charset="-122"/>
              </a:rPr>
              <a:t> </a:t>
            </a:r>
            <a:r>
              <a:rPr lang="en-US" sz="2400" dirty="0" err="1">
                <a:solidFill>
                  <a:srgbClr val="000000"/>
                </a:solidFill>
                <a:effectLst/>
                <a:latin typeface="+mn-lt"/>
                <a:ea typeface="SimSun" panose="02010600030101010101" pitchFamily="2" charset="-122"/>
              </a:rPr>
              <a:t>sử</a:t>
            </a:r>
            <a:r>
              <a:rPr lang="en-US" sz="2400" dirty="0">
                <a:solidFill>
                  <a:srgbClr val="000000"/>
                </a:solidFill>
                <a:effectLst/>
                <a:latin typeface="+mn-lt"/>
                <a:ea typeface="SimSun" panose="02010600030101010101" pitchFamily="2" charset="-122"/>
              </a:rPr>
              <a:t> </a:t>
            </a:r>
            <a:r>
              <a:rPr lang="en-US" sz="2400" dirty="0" err="1">
                <a:solidFill>
                  <a:srgbClr val="000000"/>
                </a:solidFill>
                <a:effectLst/>
                <a:latin typeface="+mn-lt"/>
                <a:ea typeface="SimSun" panose="02010600030101010101" pitchFamily="2" charset="-122"/>
              </a:rPr>
              <a:t>dụng</a:t>
            </a:r>
            <a:r>
              <a:rPr lang="en-US" sz="2400" dirty="0">
                <a:solidFill>
                  <a:srgbClr val="000000"/>
                </a:solidFill>
                <a:effectLst/>
                <a:latin typeface="+mn-lt"/>
                <a:ea typeface="SimSun" panose="02010600030101010101" pitchFamily="2" charset="-122"/>
              </a:rPr>
              <a:t> </a:t>
            </a:r>
            <a:r>
              <a:rPr lang="en-US" sz="2400" dirty="0" err="1">
                <a:solidFill>
                  <a:srgbClr val="000000"/>
                </a:solidFill>
                <a:effectLst/>
                <a:latin typeface="+mn-lt"/>
                <a:ea typeface="SimSun" panose="02010600030101010101" pitchFamily="2" charset="-122"/>
              </a:rPr>
              <a:t>trong</a:t>
            </a:r>
            <a:r>
              <a:rPr lang="en-US" sz="2400" dirty="0">
                <a:solidFill>
                  <a:srgbClr val="000000"/>
                </a:solidFill>
                <a:effectLst/>
                <a:latin typeface="+mn-lt"/>
                <a:ea typeface="SimSun" panose="02010600030101010101" pitchFamily="2" charset="-122"/>
              </a:rPr>
              <a:t> </a:t>
            </a:r>
            <a:r>
              <a:rPr lang="en-US" sz="2400" dirty="0" err="1">
                <a:solidFill>
                  <a:srgbClr val="000000"/>
                </a:solidFill>
                <a:effectLst/>
                <a:latin typeface="+mn-lt"/>
                <a:ea typeface="SimSun" panose="02010600030101010101" pitchFamily="2" charset="-122"/>
              </a:rPr>
              <a:t>cả</a:t>
            </a:r>
            <a:r>
              <a:rPr lang="en-US" sz="2400" dirty="0">
                <a:solidFill>
                  <a:srgbClr val="000000"/>
                </a:solidFill>
                <a:effectLst/>
                <a:latin typeface="+mn-lt"/>
                <a:ea typeface="SimSun" panose="02010600030101010101" pitchFamily="2" charset="-122"/>
              </a:rPr>
              <a:t> </a:t>
            </a:r>
            <a:r>
              <a:rPr lang="en-US" sz="2400" dirty="0" err="1">
                <a:solidFill>
                  <a:srgbClr val="000000"/>
                </a:solidFill>
                <a:effectLst/>
                <a:latin typeface="+mn-lt"/>
                <a:ea typeface="SimSun" panose="02010600030101010101" pitchFamily="2" charset="-122"/>
              </a:rPr>
              <a:t>bài</a:t>
            </a:r>
            <a:r>
              <a:rPr lang="en-US" sz="2400" dirty="0">
                <a:solidFill>
                  <a:srgbClr val="000000"/>
                </a:solidFill>
                <a:effectLst/>
                <a:latin typeface="+mn-lt"/>
                <a:ea typeface="SimSun" panose="02010600030101010101" pitchFamily="2" charset="-122"/>
              </a:rPr>
              <a:t> </a:t>
            </a:r>
            <a:r>
              <a:rPr lang="en-US" sz="2400" dirty="0" err="1">
                <a:solidFill>
                  <a:srgbClr val="000000"/>
                </a:solidFill>
                <a:effectLst/>
                <a:latin typeface="+mn-lt"/>
                <a:ea typeface="SimSun" panose="02010600030101010101" pitchFamily="2" charset="-122"/>
              </a:rPr>
              <a:t>toán</a:t>
            </a:r>
            <a:r>
              <a:rPr lang="en-US" sz="2400" dirty="0">
                <a:solidFill>
                  <a:srgbClr val="000000"/>
                </a:solidFill>
                <a:effectLst/>
                <a:latin typeface="+mn-lt"/>
                <a:ea typeface="SimSun" panose="02010600030101010101" pitchFamily="2" charset="-122"/>
              </a:rPr>
              <a:t> </a:t>
            </a:r>
            <a:r>
              <a:rPr lang="en-US" sz="2400" dirty="0" err="1">
                <a:solidFill>
                  <a:srgbClr val="000000"/>
                </a:solidFill>
                <a:effectLst/>
                <a:latin typeface="+mn-lt"/>
                <a:ea typeface="SimSun" panose="02010600030101010101" pitchFamily="2" charset="-122"/>
              </a:rPr>
              <a:t>phân</a:t>
            </a:r>
            <a:r>
              <a:rPr lang="en-US" sz="2400" dirty="0">
                <a:solidFill>
                  <a:srgbClr val="000000"/>
                </a:solidFill>
                <a:effectLst/>
                <a:latin typeface="+mn-lt"/>
                <a:ea typeface="SimSun" panose="02010600030101010101" pitchFamily="2" charset="-122"/>
              </a:rPr>
              <a:t> </a:t>
            </a:r>
            <a:r>
              <a:rPr lang="en-US" sz="2400" dirty="0" err="1">
                <a:solidFill>
                  <a:srgbClr val="000000"/>
                </a:solidFill>
                <a:effectLst/>
                <a:latin typeface="+mn-lt"/>
                <a:ea typeface="SimSun" panose="02010600030101010101" pitchFamily="2" charset="-122"/>
              </a:rPr>
              <a:t>loại</a:t>
            </a:r>
            <a:r>
              <a:rPr lang="en-US" sz="2400" dirty="0">
                <a:solidFill>
                  <a:srgbClr val="000000"/>
                </a:solidFill>
                <a:effectLst/>
                <a:latin typeface="+mn-lt"/>
                <a:ea typeface="SimSun" panose="02010600030101010101" pitchFamily="2" charset="-122"/>
              </a:rPr>
              <a:t> </a:t>
            </a:r>
            <a:r>
              <a:rPr lang="en-US" sz="2400" dirty="0" err="1">
                <a:solidFill>
                  <a:srgbClr val="000000"/>
                </a:solidFill>
                <a:effectLst/>
                <a:latin typeface="+mn-lt"/>
                <a:ea typeface="SimSun" panose="02010600030101010101" pitchFamily="2" charset="-122"/>
              </a:rPr>
              <a:t>và</a:t>
            </a:r>
            <a:r>
              <a:rPr lang="en-US" sz="2400" dirty="0">
                <a:solidFill>
                  <a:srgbClr val="000000"/>
                </a:solidFill>
                <a:effectLst/>
                <a:latin typeface="+mn-lt"/>
                <a:ea typeface="SimSun" panose="02010600030101010101" pitchFamily="2" charset="-122"/>
              </a:rPr>
              <a:t> </a:t>
            </a:r>
            <a:r>
              <a:rPr lang="en-US" sz="2400" dirty="0" err="1">
                <a:solidFill>
                  <a:srgbClr val="000000"/>
                </a:solidFill>
                <a:effectLst/>
                <a:latin typeface="+mn-lt"/>
                <a:ea typeface="SimSun" panose="02010600030101010101" pitchFamily="2" charset="-122"/>
              </a:rPr>
              <a:t>hồi</a:t>
            </a:r>
            <a:r>
              <a:rPr lang="en-US" sz="2400" dirty="0">
                <a:solidFill>
                  <a:srgbClr val="000000"/>
                </a:solidFill>
                <a:effectLst/>
                <a:latin typeface="+mn-lt"/>
                <a:ea typeface="SimSun" panose="02010600030101010101" pitchFamily="2" charset="-122"/>
              </a:rPr>
              <a:t> </a:t>
            </a:r>
            <a:r>
              <a:rPr lang="en-US" sz="2400" dirty="0" err="1">
                <a:solidFill>
                  <a:srgbClr val="000000"/>
                </a:solidFill>
                <a:effectLst/>
                <a:latin typeface="+mn-lt"/>
                <a:ea typeface="SimSun" panose="02010600030101010101" pitchFamily="2" charset="-122"/>
              </a:rPr>
              <a:t>quy</a:t>
            </a:r>
            <a:endParaRPr lang="en-US" sz="2400" dirty="0">
              <a:latin typeface="+mn-lt"/>
            </a:endParaRPr>
          </a:p>
        </p:txBody>
      </p:sp>
      <p:sp>
        <p:nvSpPr>
          <p:cNvPr id="2" name="Slide Number Placeholder 1">
            <a:extLst>
              <a:ext uri="{FF2B5EF4-FFF2-40B4-BE49-F238E27FC236}">
                <a16:creationId xmlns:a16="http://schemas.microsoft.com/office/drawing/2014/main" id="{2B9E94E4-8384-4A25-8D66-929C0E8BF103}"/>
              </a:ext>
            </a:extLst>
          </p:cNvPr>
          <p:cNvSpPr>
            <a:spLocks noGrp="1"/>
          </p:cNvSpPr>
          <p:nvPr>
            <p:ph type="sldNum" sz="quarter" idx="10"/>
          </p:nvPr>
        </p:nvSpPr>
        <p:spPr/>
        <p:txBody>
          <a:bodyPr/>
          <a:lstStyle/>
          <a:p>
            <a:fld id="{D50E1D8B-DAD9-4457-9BB2-85013C3633ED}" type="slidenum">
              <a:rPr lang="vi-VN" smtClean="0"/>
              <a:t>63</a:t>
            </a:fld>
            <a:endParaRPr lang="vi-VN"/>
          </a:p>
        </p:txBody>
      </p:sp>
    </p:spTree>
    <p:extLst>
      <p:ext uri="{BB962C8B-B14F-4D97-AF65-F5344CB8AC3E}">
        <p14:creationId xmlns:p14="http://schemas.microsoft.com/office/powerpoint/2010/main" val="373566087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713"/>
        <p:cNvGrpSpPr/>
        <p:nvPr/>
      </p:nvGrpSpPr>
      <p:grpSpPr>
        <a:xfrm>
          <a:off x="0" y="0"/>
          <a:ext cx="0" cy="0"/>
          <a:chOff x="0" y="0"/>
          <a:chExt cx="0" cy="0"/>
        </a:xfrm>
      </p:grpSpPr>
      <p:sp>
        <p:nvSpPr>
          <p:cNvPr id="714" name="Google Shape;714;p62"/>
          <p:cNvSpPr txBox="1">
            <a:spLocks noGrp="1"/>
          </p:cNvSpPr>
          <p:nvPr>
            <p:ph type="title"/>
          </p:nvPr>
        </p:nvSpPr>
        <p:spPr>
          <a:xfrm>
            <a:off x="733662" y="456039"/>
            <a:ext cx="3380371"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latin typeface="+mn-lt"/>
              </a:rPr>
              <a:t>Nhược</a:t>
            </a:r>
            <a:r>
              <a:rPr lang="en-US" dirty="0">
                <a:latin typeface="+mn-lt"/>
              </a:rPr>
              <a:t> </a:t>
            </a:r>
            <a:r>
              <a:rPr lang="en-US" dirty="0" err="1">
                <a:latin typeface="+mn-lt"/>
              </a:rPr>
              <a:t>điểm</a:t>
            </a:r>
            <a:endParaRPr dirty="0">
              <a:latin typeface="+mn-lt"/>
            </a:endParaRPr>
          </a:p>
        </p:txBody>
      </p:sp>
      <p:grpSp>
        <p:nvGrpSpPr>
          <p:cNvPr id="723" name="Google Shape;723;p62"/>
          <p:cNvGrpSpPr/>
          <p:nvPr/>
        </p:nvGrpSpPr>
        <p:grpSpPr>
          <a:xfrm>
            <a:off x="556873" y="1740666"/>
            <a:ext cx="367261" cy="364686"/>
            <a:chOff x="-64781025" y="3361050"/>
            <a:chExt cx="317425" cy="315200"/>
          </a:xfrm>
        </p:grpSpPr>
        <p:sp>
          <p:nvSpPr>
            <p:cNvPr id="724" name="Google Shape;724;p62"/>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62"/>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62"/>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62"/>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 name="Google Shape;728;p62"/>
          <p:cNvGrpSpPr/>
          <p:nvPr/>
        </p:nvGrpSpPr>
        <p:grpSpPr>
          <a:xfrm>
            <a:off x="522959" y="3472381"/>
            <a:ext cx="359972" cy="365467"/>
            <a:chOff x="-59400775" y="4084200"/>
            <a:chExt cx="311125" cy="315875"/>
          </a:xfrm>
        </p:grpSpPr>
        <p:sp>
          <p:nvSpPr>
            <p:cNvPr id="729" name="Google Shape;729;p62"/>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62"/>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62"/>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62"/>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62"/>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62"/>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 name="Google Shape;739;p62"/>
          <p:cNvGrpSpPr/>
          <p:nvPr/>
        </p:nvGrpSpPr>
        <p:grpSpPr>
          <a:xfrm>
            <a:off x="8458058" y="2397183"/>
            <a:ext cx="350995" cy="349133"/>
            <a:chOff x="2404875" y="3955825"/>
            <a:chExt cx="296950" cy="295375"/>
          </a:xfrm>
        </p:grpSpPr>
        <p:sp>
          <p:nvSpPr>
            <p:cNvPr id="740" name="Google Shape;740;p62"/>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62"/>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62"/>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62"/>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 name="TextBox 48">
            <a:extLst>
              <a:ext uri="{FF2B5EF4-FFF2-40B4-BE49-F238E27FC236}">
                <a16:creationId xmlns:a16="http://schemas.microsoft.com/office/drawing/2014/main" id="{381CB2FC-2A0F-4BD1-8263-7825BB850F22}"/>
              </a:ext>
            </a:extLst>
          </p:cNvPr>
          <p:cNvSpPr txBox="1"/>
          <p:nvPr/>
        </p:nvSpPr>
        <p:spPr>
          <a:xfrm>
            <a:off x="1159058" y="1179091"/>
            <a:ext cx="2994319" cy="1569660"/>
          </a:xfrm>
          <a:prstGeom prst="rect">
            <a:avLst/>
          </a:prstGeom>
          <a:noFill/>
        </p:spPr>
        <p:txBody>
          <a:bodyPr wrap="square">
            <a:spAutoFit/>
          </a:bodyPr>
          <a:lstStyle/>
          <a:p>
            <a:r>
              <a:rPr lang="en-US" sz="2400" dirty="0" err="1">
                <a:solidFill>
                  <a:srgbClr val="000000"/>
                </a:solidFill>
                <a:effectLst/>
                <a:latin typeface="+mj-lt"/>
                <a:ea typeface="SimSun" panose="02010600030101010101" pitchFamily="2" charset="-122"/>
              </a:rPr>
              <a:t>Dữ</a:t>
            </a:r>
            <a:r>
              <a:rPr lang="en-US" sz="2400" dirty="0">
                <a:solidFill>
                  <a:srgbClr val="000000"/>
                </a:solidFill>
                <a:effectLst/>
                <a:latin typeface="+mj-lt"/>
                <a:ea typeface="SimSun" panose="02010600030101010101" pitchFamily="2" charset="-122"/>
              </a:rPr>
              <a:t> </a:t>
            </a:r>
            <a:r>
              <a:rPr lang="en-US" sz="2400" dirty="0" err="1">
                <a:solidFill>
                  <a:srgbClr val="000000"/>
                </a:solidFill>
                <a:effectLst/>
                <a:latin typeface="+mj-lt"/>
                <a:ea typeface="SimSun" panose="02010600030101010101" pitchFamily="2" charset="-122"/>
              </a:rPr>
              <a:t>liệu</a:t>
            </a:r>
            <a:r>
              <a:rPr lang="en-US" sz="2400" dirty="0">
                <a:solidFill>
                  <a:srgbClr val="000000"/>
                </a:solidFill>
                <a:effectLst/>
                <a:latin typeface="+mj-lt"/>
                <a:ea typeface="SimSun" panose="02010600030101010101" pitchFamily="2" charset="-122"/>
              </a:rPr>
              <a:t> </a:t>
            </a:r>
            <a:r>
              <a:rPr lang="en-US" sz="2400" dirty="0" err="1">
                <a:solidFill>
                  <a:srgbClr val="000000"/>
                </a:solidFill>
                <a:effectLst/>
                <a:latin typeface="+mj-lt"/>
                <a:ea typeface="SimSun" panose="02010600030101010101" pitchFamily="2" charset="-122"/>
              </a:rPr>
              <a:t>huấn</a:t>
            </a:r>
            <a:r>
              <a:rPr lang="en-US" sz="2400" dirty="0">
                <a:solidFill>
                  <a:srgbClr val="000000"/>
                </a:solidFill>
                <a:effectLst/>
                <a:latin typeface="+mj-lt"/>
                <a:ea typeface="SimSun" panose="02010600030101010101" pitchFamily="2" charset="-122"/>
              </a:rPr>
              <a:t> </a:t>
            </a:r>
            <a:r>
              <a:rPr lang="en-US" sz="2400" dirty="0" err="1">
                <a:solidFill>
                  <a:srgbClr val="000000"/>
                </a:solidFill>
                <a:effectLst/>
                <a:latin typeface="+mj-lt"/>
                <a:ea typeface="SimSun" panose="02010600030101010101" pitchFamily="2" charset="-122"/>
              </a:rPr>
              <a:t>luyện</a:t>
            </a:r>
            <a:r>
              <a:rPr lang="en-US" sz="2400" dirty="0">
                <a:solidFill>
                  <a:srgbClr val="000000"/>
                </a:solidFill>
                <a:effectLst/>
                <a:latin typeface="+mj-lt"/>
                <a:ea typeface="SimSun" panose="02010600030101010101" pitchFamily="2" charset="-122"/>
              </a:rPr>
              <a:t> </a:t>
            </a:r>
            <a:r>
              <a:rPr lang="en-US" sz="2400" dirty="0" err="1">
                <a:solidFill>
                  <a:srgbClr val="000000"/>
                </a:solidFill>
                <a:effectLst/>
                <a:latin typeface="+mj-lt"/>
                <a:ea typeface="SimSun" panose="02010600030101010101" pitchFamily="2" charset="-122"/>
              </a:rPr>
              <a:t>cần</a:t>
            </a:r>
            <a:r>
              <a:rPr lang="en-US" sz="2400" dirty="0">
                <a:solidFill>
                  <a:srgbClr val="000000"/>
                </a:solidFill>
                <a:effectLst/>
                <a:latin typeface="+mj-lt"/>
                <a:ea typeface="SimSun" panose="02010600030101010101" pitchFamily="2" charset="-122"/>
              </a:rPr>
              <a:t> </a:t>
            </a:r>
            <a:r>
              <a:rPr lang="en-US" sz="2400" dirty="0" err="1">
                <a:solidFill>
                  <a:srgbClr val="000000"/>
                </a:solidFill>
                <a:effectLst/>
                <a:latin typeface="+mj-lt"/>
                <a:ea typeface="SimSun" panose="02010600030101010101" pitchFamily="2" charset="-122"/>
              </a:rPr>
              <a:t>được</a:t>
            </a:r>
            <a:r>
              <a:rPr lang="en-US" sz="2400" dirty="0">
                <a:solidFill>
                  <a:srgbClr val="000000"/>
                </a:solidFill>
                <a:effectLst/>
                <a:latin typeface="+mj-lt"/>
                <a:ea typeface="SimSun" panose="02010600030101010101" pitchFamily="2" charset="-122"/>
              </a:rPr>
              <a:t> </a:t>
            </a:r>
            <a:r>
              <a:rPr lang="en-US" sz="2400" dirty="0" err="1">
                <a:solidFill>
                  <a:srgbClr val="000000"/>
                </a:solidFill>
                <a:effectLst/>
                <a:latin typeface="+mj-lt"/>
                <a:ea typeface="SimSun" panose="02010600030101010101" pitchFamily="2" charset="-122"/>
              </a:rPr>
              <a:t>đa</a:t>
            </a:r>
            <a:r>
              <a:rPr lang="en-US" sz="2400" dirty="0">
                <a:solidFill>
                  <a:srgbClr val="000000"/>
                </a:solidFill>
                <a:effectLst/>
                <a:latin typeface="+mj-lt"/>
                <a:ea typeface="SimSun" panose="02010600030101010101" pitchFamily="2" charset="-122"/>
              </a:rPr>
              <a:t> </a:t>
            </a:r>
            <a:r>
              <a:rPr lang="en-US" sz="2400" dirty="0" err="1">
                <a:solidFill>
                  <a:srgbClr val="000000"/>
                </a:solidFill>
                <a:effectLst/>
                <a:latin typeface="+mj-lt"/>
                <a:ea typeface="SimSun" panose="02010600030101010101" pitchFamily="2" charset="-122"/>
              </a:rPr>
              <a:t>dạng</a:t>
            </a:r>
            <a:r>
              <a:rPr lang="en-US" sz="2400" dirty="0">
                <a:solidFill>
                  <a:srgbClr val="000000"/>
                </a:solidFill>
                <a:effectLst/>
                <a:latin typeface="+mj-lt"/>
                <a:ea typeface="SimSun" panose="02010600030101010101" pitchFamily="2" charset="-122"/>
              </a:rPr>
              <a:t> </a:t>
            </a:r>
            <a:r>
              <a:rPr lang="en-US" sz="2400" dirty="0" err="1">
                <a:solidFill>
                  <a:srgbClr val="000000"/>
                </a:solidFill>
                <a:effectLst/>
                <a:latin typeface="+mj-lt"/>
                <a:ea typeface="SimSun" panose="02010600030101010101" pitchFamily="2" charset="-122"/>
              </a:rPr>
              <a:t>hóa</a:t>
            </a:r>
            <a:r>
              <a:rPr lang="en-US" sz="2400" dirty="0">
                <a:solidFill>
                  <a:srgbClr val="000000"/>
                </a:solidFill>
                <a:effectLst/>
                <a:latin typeface="+mj-lt"/>
                <a:ea typeface="SimSun" panose="02010600030101010101" pitchFamily="2" charset="-122"/>
              </a:rPr>
              <a:t> </a:t>
            </a:r>
            <a:r>
              <a:rPr lang="en-US" sz="2400" dirty="0" err="1">
                <a:solidFill>
                  <a:srgbClr val="000000"/>
                </a:solidFill>
                <a:effectLst/>
                <a:latin typeface="+mj-lt"/>
                <a:ea typeface="SimSun" panose="02010600030101010101" pitchFamily="2" charset="-122"/>
              </a:rPr>
              <a:t>và</a:t>
            </a:r>
            <a:r>
              <a:rPr lang="en-US" sz="2400" dirty="0">
                <a:solidFill>
                  <a:srgbClr val="000000"/>
                </a:solidFill>
                <a:effectLst/>
                <a:latin typeface="+mj-lt"/>
                <a:ea typeface="SimSun" panose="02010600030101010101" pitchFamily="2" charset="-122"/>
              </a:rPr>
              <a:t> </a:t>
            </a:r>
            <a:r>
              <a:rPr lang="en-US" sz="2400" dirty="0" err="1">
                <a:solidFill>
                  <a:srgbClr val="000000"/>
                </a:solidFill>
                <a:effectLst/>
                <a:latin typeface="+mj-lt"/>
                <a:ea typeface="SimSun" panose="02010600030101010101" pitchFamily="2" charset="-122"/>
              </a:rPr>
              <a:t>cân</a:t>
            </a:r>
            <a:r>
              <a:rPr lang="en-US" sz="2400" dirty="0">
                <a:solidFill>
                  <a:srgbClr val="000000"/>
                </a:solidFill>
                <a:effectLst/>
                <a:latin typeface="+mj-lt"/>
                <a:ea typeface="SimSun" panose="02010600030101010101" pitchFamily="2" charset="-122"/>
              </a:rPr>
              <a:t> </a:t>
            </a:r>
            <a:r>
              <a:rPr lang="en-US" sz="2400" dirty="0" err="1">
                <a:solidFill>
                  <a:srgbClr val="000000"/>
                </a:solidFill>
                <a:effectLst/>
                <a:latin typeface="+mj-lt"/>
                <a:ea typeface="SimSun" panose="02010600030101010101" pitchFamily="2" charset="-122"/>
              </a:rPr>
              <a:t>bằng</a:t>
            </a:r>
            <a:r>
              <a:rPr lang="en-US" sz="2400" dirty="0">
                <a:solidFill>
                  <a:srgbClr val="000000"/>
                </a:solidFill>
                <a:effectLst/>
                <a:latin typeface="+mj-lt"/>
                <a:ea typeface="SimSun" panose="02010600030101010101" pitchFamily="2" charset="-122"/>
              </a:rPr>
              <a:t> </a:t>
            </a:r>
            <a:r>
              <a:rPr lang="en-US" sz="2400" dirty="0" err="1">
                <a:solidFill>
                  <a:srgbClr val="000000"/>
                </a:solidFill>
                <a:effectLst/>
                <a:latin typeface="+mj-lt"/>
                <a:ea typeface="SimSun" panose="02010600030101010101" pitchFamily="2" charset="-122"/>
              </a:rPr>
              <a:t>về</a:t>
            </a:r>
            <a:r>
              <a:rPr lang="en-US" sz="2400" dirty="0">
                <a:solidFill>
                  <a:srgbClr val="000000"/>
                </a:solidFill>
                <a:effectLst/>
                <a:latin typeface="+mj-lt"/>
                <a:ea typeface="SimSun" panose="02010600030101010101" pitchFamily="2" charset="-122"/>
              </a:rPr>
              <a:t> </a:t>
            </a:r>
            <a:r>
              <a:rPr lang="en-US" sz="2400" dirty="0" err="1">
                <a:solidFill>
                  <a:srgbClr val="000000"/>
                </a:solidFill>
                <a:effectLst/>
                <a:latin typeface="+mj-lt"/>
                <a:ea typeface="SimSun" panose="02010600030101010101" pitchFamily="2" charset="-122"/>
              </a:rPr>
              <a:t>số</a:t>
            </a:r>
            <a:r>
              <a:rPr lang="en-US" sz="2400" dirty="0">
                <a:solidFill>
                  <a:srgbClr val="000000"/>
                </a:solidFill>
                <a:effectLst/>
                <a:latin typeface="+mj-lt"/>
                <a:ea typeface="SimSun" panose="02010600030101010101" pitchFamily="2" charset="-122"/>
              </a:rPr>
              <a:t> </a:t>
            </a:r>
            <a:r>
              <a:rPr lang="en-US" sz="2400" dirty="0" err="1">
                <a:solidFill>
                  <a:srgbClr val="000000"/>
                </a:solidFill>
                <a:effectLst/>
                <a:latin typeface="+mj-lt"/>
                <a:ea typeface="SimSun" panose="02010600030101010101" pitchFamily="2" charset="-122"/>
              </a:rPr>
              <a:t>nhãn</a:t>
            </a:r>
            <a:r>
              <a:rPr lang="en-US" sz="2400" dirty="0">
                <a:solidFill>
                  <a:srgbClr val="000000"/>
                </a:solidFill>
                <a:effectLst/>
                <a:latin typeface="+mj-lt"/>
                <a:ea typeface="SimSun" panose="02010600030101010101" pitchFamily="2" charset="-122"/>
              </a:rPr>
              <a:t> </a:t>
            </a:r>
            <a:r>
              <a:rPr lang="en-US" sz="2400" dirty="0" err="1">
                <a:solidFill>
                  <a:srgbClr val="000000"/>
                </a:solidFill>
                <a:effectLst/>
                <a:latin typeface="+mj-lt"/>
                <a:ea typeface="SimSun" panose="02010600030101010101" pitchFamily="2" charset="-122"/>
              </a:rPr>
              <a:t>lớp</a:t>
            </a:r>
            <a:r>
              <a:rPr lang="en-US" sz="2400" dirty="0">
                <a:solidFill>
                  <a:srgbClr val="000000"/>
                </a:solidFill>
                <a:effectLst/>
                <a:latin typeface="+mj-lt"/>
                <a:ea typeface="SimSun" panose="02010600030101010101" pitchFamily="2" charset="-122"/>
              </a:rPr>
              <a:t>.</a:t>
            </a:r>
            <a:endParaRPr lang="en-US" sz="2400" dirty="0">
              <a:latin typeface="+mj-lt"/>
            </a:endParaRPr>
          </a:p>
        </p:txBody>
      </p:sp>
      <p:sp>
        <p:nvSpPr>
          <p:cNvPr id="51" name="TextBox 50">
            <a:extLst>
              <a:ext uri="{FF2B5EF4-FFF2-40B4-BE49-F238E27FC236}">
                <a16:creationId xmlns:a16="http://schemas.microsoft.com/office/drawing/2014/main" id="{B8ADADA8-FA96-42A7-BA23-40FE4EAB854D}"/>
              </a:ext>
            </a:extLst>
          </p:cNvPr>
          <p:cNvSpPr txBox="1"/>
          <p:nvPr/>
        </p:nvSpPr>
        <p:spPr>
          <a:xfrm>
            <a:off x="1101330" y="2868352"/>
            <a:ext cx="3945591" cy="1938992"/>
          </a:xfrm>
          <a:prstGeom prst="rect">
            <a:avLst/>
          </a:prstGeom>
          <a:noFill/>
        </p:spPr>
        <p:txBody>
          <a:bodyPr wrap="square">
            <a:spAutoFit/>
          </a:bodyPr>
          <a:lstStyle/>
          <a:p>
            <a:r>
              <a:rPr lang="en-US" sz="2400" dirty="0" err="1">
                <a:solidFill>
                  <a:srgbClr val="000000"/>
                </a:solidFill>
                <a:effectLst/>
                <a:latin typeface="+mj-lt"/>
                <a:ea typeface="SimSun" panose="02010600030101010101" pitchFamily="2" charset="-122"/>
              </a:rPr>
              <a:t>Việc</a:t>
            </a:r>
            <a:r>
              <a:rPr lang="en-US" sz="2400" dirty="0">
                <a:solidFill>
                  <a:srgbClr val="000000"/>
                </a:solidFill>
                <a:effectLst/>
                <a:latin typeface="+mj-lt"/>
                <a:ea typeface="SimSun" panose="02010600030101010101" pitchFamily="2" charset="-122"/>
              </a:rPr>
              <a:t> </a:t>
            </a:r>
            <a:r>
              <a:rPr lang="en-US" sz="2400" dirty="0" err="1">
                <a:solidFill>
                  <a:srgbClr val="000000"/>
                </a:solidFill>
                <a:effectLst/>
                <a:latin typeface="+mj-lt"/>
                <a:ea typeface="SimSun" panose="02010600030101010101" pitchFamily="2" charset="-122"/>
              </a:rPr>
              <a:t>không</a:t>
            </a:r>
            <a:r>
              <a:rPr lang="en-US" sz="2400" dirty="0">
                <a:solidFill>
                  <a:srgbClr val="000000"/>
                </a:solidFill>
                <a:effectLst/>
                <a:latin typeface="+mj-lt"/>
                <a:ea typeface="SimSun" panose="02010600030101010101" pitchFamily="2" charset="-122"/>
              </a:rPr>
              <a:t> </a:t>
            </a:r>
            <a:r>
              <a:rPr lang="en-US" sz="2400" dirty="0" err="1">
                <a:solidFill>
                  <a:srgbClr val="000000"/>
                </a:solidFill>
                <a:effectLst/>
                <a:latin typeface="+mj-lt"/>
                <a:ea typeface="SimSun" panose="02010600030101010101" pitchFamily="2" charset="-122"/>
              </a:rPr>
              <a:t>cân</a:t>
            </a:r>
            <a:r>
              <a:rPr lang="en-US" sz="2400" dirty="0">
                <a:solidFill>
                  <a:srgbClr val="000000"/>
                </a:solidFill>
                <a:effectLst/>
                <a:latin typeface="+mj-lt"/>
                <a:ea typeface="SimSun" panose="02010600030101010101" pitchFamily="2" charset="-122"/>
              </a:rPr>
              <a:t> </a:t>
            </a:r>
            <a:r>
              <a:rPr lang="en-US" sz="2400" dirty="0" err="1">
                <a:solidFill>
                  <a:srgbClr val="000000"/>
                </a:solidFill>
                <a:effectLst/>
                <a:latin typeface="+mj-lt"/>
                <a:ea typeface="SimSun" panose="02010600030101010101" pitchFamily="2" charset="-122"/>
              </a:rPr>
              <a:t>bằng</a:t>
            </a:r>
            <a:r>
              <a:rPr lang="en-US" sz="2400" dirty="0">
                <a:solidFill>
                  <a:srgbClr val="000000"/>
                </a:solidFill>
                <a:effectLst/>
                <a:latin typeface="+mj-lt"/>
                <a:ea typeface="SimSun" panose="02010600030101010101" pitchFamily="2" charset="-122"/>
              </a:rPr>
              <a:t> </a:t>
            </a:r>
            <a:r>
              <a:rPr lang="en-US" sz="2400" dirty="0" err="1">
                <a:solidFill>
                  <a:srgbClr val="000000"/>
                </a:solidFill>
                <a:effectLst/>
                <a:latin typeface="+mj-lt"/>
                <a:ea typeface="SimSun" panose="02010600030101010101" pitchFamily="2" charset="-122"/>
              </a:rPr>
              <a:t>giữa</a:t>
            </a:r>
            <a:r>
              <a:rPr lang="en-US" sz="2400" dirty="0">
                <a:solidFill>
                  <a:srgbClr val="000000"/>
                </a:solidFill>
                <a:effectLst/>
                <a:latin typeface="+mj-lt"/>
                <a:ea typeface="SimSun" panose="02010600030101010101" pitchFamily="2" charset="-122"/>
              </a:rPr>
              <a:t> </a:t>
            </a:r>
            <a:r>
              <a:rPr lang="en-US" sz="2400" dirty="0" err="1">
                <a:solidFill>
                  <a:srgbClr val="000000"/>
                </a:solidFill>
                <a:effectLst/>
                <a:latin typeface="+mj-lt"/>
                <a:ea typeface="SimSun" panose="02010600030101010101" pitchFamily="2" charset="-122"/>
              </a:rPr>
              <a:t>các</a:t>
            </a:r>
            <a:r>
              <a:rPr lang="en-US" sz="2400" dirty="0">
                <a:solidFill>
                  <a:srgbClr val="000000"/>
                </a:solidFill>
                <a:effectLst/>
                <a:latin typeface="+mj-lt"/>
                <a:ea typeface="SimSun" panose="02010600030101010101" pitchFamily="2" charset="-122"/>
              </a:rPr>
              <a:t> </a:t>
            </a:r>
            <a:r>
              <a:rPr lang="en-US" sz="2400" dirty="0" err="1">
                <a:solidFill>
                  <a:srgbClr val="000000"/>
                </a:solidFill>
                <a:effectLst/>
                <a:latin typeface="+mj-lt"/>
                <a:ea typeface="SimSun" panose="02010600030101010101" pitchFamily="2" charset="-122"/>
              </a:rPr>
              <a:t>lớp</a:t>
            </a:r>
            <a:r>
              <a:rPr lang="en-US" sz="2400" dirty="0">
                <a:solidFill>
                  <a:srgbClr val="000000"/>
                </a:solidFill>
                <a:effectLst/>
                <a:latin typeface="+mj-lt"/>
                <a:ea typeface="SimSun" panose="02010600030101010101" pitchFamily="2" charset="-122"/>
              </a:rPr>
              <a:t> </a:t>
            </a:r>
            <a:r>
              <a:rPr lang="en-US" sz="2400" dirty="0" err="1">
                <a:solidFill>
                  <a:srgbClr val="000000"/>
                </a:solidFill>
                <a:effectLst/>
                <a:latin typeface="+mj-lt"/>
                <a:ea typeface="SimSun" panose="02010600030101010101" pitchFamily="2" charset="-122"/>
              </a:rPr>
              <a:t>khiến</a:t>
            </a:r>
            <a:r>
              <a:rPr lang="en-US" sz="2400" dirty="0">
                <a:solidFill>
                  <a:srgbClr val="000000"/>
                </a:solidFill>
                <a:effectLst/>
                <a:latin typeface="+mj-lt"/>
                <a:ea typeface="SimSun" panose="02010600030101010101" pitchFamily="2" charset="-122"/>
              </a:rPr>
              <a:t> </a:t>
            </a:r>
            <a:r>
              <a:rPr lang="en-US" sz="2400" dirty="0" err="1">
                <a:solidFill>
                  <a:srgbClr val="000000"/>
                </a:solidFill>
                <a:effectLst/>
                <a:latin typeface="+mj-lt"/>
                <a:ea typeface="SimSun" panose="02010600030101010101" pitchFamily="2" charset="-122"/>
              </a:rPr>
              <a:t>kết</a:t>
            </a:r>
            <a:r>
              <a:rPr lang="en-US" sz="2400" dirty="0">
                <a:solidFill>
                  <a:srgbClr val="000000"/>
                </a:solidFill>
                <a:effectLst/>
                <a:latin typeface="+mj-lt"/>
                <a:ea typeface="SimSun" panose="02010600030101010101" pitchFamily="2" charset="-122"/>
              </a:rPr>
              <a:t> </a:t>
            </a:r>
            <a:r>
              <a:rPr lang="en-US" sz="2400" dirty="0" err="1">
                <a:solidFill>
                  <a:srgbClr val="000000"/>
                </a:solidFill>
                <a:effectLst/>
                <a:latin typeface="+mj-lt"/>
                <a:ea typeface="SimSun" panose="02010600030101010101" pitchFamily="2" charset="-122"/>
              </a:rPr>
              <a:t>quả</a:t>
            </a:r>
            <a:r>
              <a:rPr lang="en-US" sz="2400" dirty="0">
                <a:solidFill>
                  <a:srgbClr val="000000"/>
                </a:solidFill>
                <a:effectLst/>
                <a:latin typeface="+mj-lt"/>
                <a:ea typeface="SimSun" panose="02010600030101010101" pitchFamily="2" charset="-122"/>
              </a:rPr>
              <a:t> </a:t>
            </a:r>
            <a:r>
              <a:rPr lang="en-US" sz="2400" dirty="0" err="1">
                <a:solidFill>
                  <a:srgbClr val="000000"/>
                </a:solidFill>
                <a:effectLst/>
                <a:latin typeface="+mj-lt"/>
                <a:ea typeface="SimSun" panose="02010600030101010101" pitchFamily="2" charset="-122"/>
              </a:rPr>
              <a:t>dự</a:t>
            </a:r>
            <a:r>
              <a:rPr lang="en-US" sz="2400" dirty="0">
                <a:solidFill>
                  <a:srgbClr val="000000"/>
                </a:solidFill>
                <a:effectLst/>
                <a:latin typeface="+mj-lt"/>
                <a:ea typeface="SimSun" panose="02010600030101010101" pitchFamily="2" charset="-122"/>
              </a:rPr>
              <a:t> </a:t>
            </a:r>
            <a:r>
              <a:rPr lang="en-US" sz="2400" dirty="0" err="1">
                <a:solidFill>
                  <a:srgbClr val="000000"/>
                </a:solidFill>
                <a:effectLst/>
                <a:latin typeface="+mj-lt"/>
                <a:ea typeface="SimSun" panose="02010600030101010101" pitchFamily="2" charset="-122"/>
              </a:rPr>
              <a:t>đoán</a:t>
            </a:r>
            <a:r>
              <a:rPr lang="en-US" sz="2400" dirty="0">
                <a:solidFill>
                  <a:srgbClr val="000000"/>
                </a:solidFill>
                <a:effectLst/>
                <a:latin typeface="+mj-lt"/>
                <a:ea typeface="SimSun" panose="02010600030101010101" pitchFamily="2" charset="-122"/>
              </a:rPr>
              <a:t> </a:t>
            </a:r>
            <a:r>
              <a:rPr lang="en-US" sz="2400" dirty="0" err="1">
                <a:solidFill>
                  <a:srgbClr val="000000"/>
                </a:solidFill>
                <a:effectLst/>
                <a:latin typeface="+mj-lt"/>
                <a:ea typeface="SimSun" panose="02010600030101010101" pitchFamily="2" charset="-122"/>
              </a:rPr>
              <a:t>của</a:t>
            </a:r>
            <a:r>
              <a:rPr lang="en-US" sz="2400" dirty="0">
                <a:solidFill>
                  <a:srgbClr val="000000"/>
                </a:solidFill>
                <a:effectLst/>
                <a:latin typeface="+mj-lt"/>
                <a:ea typeface="SimSun" panose="02010600030101010101" pitchFamily="2" charset="-122"/>
              </a:rPr>
              <a:t> </a:t>
            </a:r>
            <a:r>
              <a:rPr lang="en-US" sz="2400" dirty="0" err="1">
                <a:solidFill>
                  <a:srgbClr val="000000"/>
                </a:solidFill>
                <a:effectLst/>
                <a:latin typeface="+mj-lt"/>
                <a:ea typeface="SimSun" panose="02010600030101010101" pitchFamily="2" charset="-122"/>
              </a:rPr>
              <a:t>thuật</a:t>
            </a:r>
            <a:r>
              <a:rPr lang="en-US" sz="2400" dirty="0">
                <a:solidFill>
                  <a:srgbClr val="000000"/>
                </a:solidFill>
                <a:effectLst/>
                <a:latin typeface="+mj-lt"/>
                <a:ea typeface="SimSun" panose="02010600030101010101" pitchFamily="2" charset="-122"/>
              </a:rPr>
              <a:t> </a:t>
            </a:r>
            <a:r>
              <a:rPr lang="en-US" sz="2400" dirty="0" err="1">
                <a:solidFill>
                  <a:srgbClr val="000000"/>
                </a:solidFill>
                <a:effectLst/>
                <a:latin typeface="+mj-lt"/>
                <a:ea typeface="SimSun" panose="02010600030101010101" pitchFamily="2" charset="-122"/>
              </a:rPr>
              <a:t>toán</a:t>
            </a:r>
            <a:r>
              <a:rPr lang="en-US" sz="2400" dirty="0">
                <a:solidFill>
                  <a:srgbClr val="000000"/>
                </a:solidFill>
                <a:effectLst/>
                <a:latin typeface="+mj-lt"/>
                <a:ea typeface="SimSun" panose="02010600030101010101" pitchFamily="2" charset="-122"/>
              </a:rPr>
              <a:t> </a:t>
            </a:r>
            <a:r>
              <a:rPr lang="en-US" sz="2400" dirty="0" err="1">
                <a:solidFill>
                  <a:srgbClr val="000000"/>
                </a:solidFill>
                <a:effectLst/>
                <a:latin typeface="+mj-lt"/>
                <a:ea typeface="SimSun" panose="02010600030101010101" pitchFamily="2" charset="-122"/>
              </a:rPr>
              <a:t>có</a:t>
            </a:r>
            <a:r>
              <a:rPr lang="en-US" sz="2400" dirty="0">
                <a:solidFill>
                  <a:srgbClr val="000000"/>
                </a:solidFill>
                <a:effectLst/>
                <a:latin typeface="+mj-lt"/>
                <a:ea typeface="SimSun" panose="02010600030101010101" pitchFamily="2" charset="-122"/>
              </a:rPr>
              <a:t> </a:t>
            </a:r>
            <a:r>
              <a:rPr lang="en-US" sz="2400" dirty="0" err="1">
                <a:solidFill>
                  <a:srgbClr val="000000"/>
                </a:solidFill>
                <a:effectLst/>
                <a:latin typeface="+mj-lt"/>
                <a:ea typeface="SimSun" panose="02010600030101010101" pitchFamily="2" charset="-122"/>
              </a:rPr>
              <a:t>thể</a:t>
            </a:r>
            <a:r>
              <a:rPr lang="en-US" sz="2400" dirty="0">
                <a:solidFill>
                  <a:srgbClr val="000000"/>
                </a:solidFill>
                <a:effectLst/>
                <a:latin typeface="+mj-lt"/>
                <a:ea typeface="SimSun" panose="02010600030101010101" pitchFamily="2" charset="-122"/>
              </a:rPr>
              <a:t> </a:t>
            </a:r>
            <a:r>
              <a:rPr lang="en-US" sz="2400" dirty="0" err="1">
                <a:solidFill>
                  <a:srgbClr val="000000"/>
                </a:solidFill>
                <a:effectLst/>
                <a:latin typeface="+mj-lt"/>
                <a:ea typeface="SimSun" panose="02010600030101010101" pitchFamily="2" charset="-122"/>
              </a:rPr>
              <a:t>lệch</a:t>
            </a:r>
            <a:r>
              <a:rPr lang="en-US" sz="2400" dirty="0">
                <a:solidFill>
                  <a:srgbClr val="000000"/>
                </a:solidFill>
                <a:effectLst/>
                <a:latin typeface="+mj-lt"/>
                <a:ea typeface="SimSun" panose="02010600030101010101" pitchFamily="2" charset="-122"/>
              </a:rPr>
              <a:t> </a:t>
            </a:r>
            <a:r>
              <a:rPr lang="en-US" sz="2400" dirty="0" err="1">
                <a:solidFill>
                  <a:srgbClr val="000000"/>
                </a:solidFill>
                <a:effectLst/>
                <a:latin typeface="+mj-lt"/>
                <a:ea typeface="SimSun" panose="02010600030101010101" pitchFamily="2" charset="-122"/>
              </a:rPr>
              <a:t>về</a:t>
            </a:r>
            <a:r>
              <a:rPr lang="en-US" sz="2400" dirty="0">
                <a:solidFill>
                  <a:srgbClr val="000000"/>
                </a:solidFill>
                <a:effectLst/>
                <a:latin typeface="+mj-lt"/>
                <a:ea typeface="SimSun" panose="02010600030101010101" pitchFamily="2" charset="-122"/>
              </a:rPr>
              <a:t> </a:t>
            </a:r>
            <a:r>
              <a:rPr lang="en-US" sz="2400" dirty="0" err="1">
                <a:solidFill>
                  <a:srgbClr val="000000"/>
                </a:solidFill>
                <a:effectLst/>
                <a:latin typeface="+mj-lt"/>
                <a:ea typeface="SimSun" panose="02010600030101010101" pitchFamily="2" charset="-122"/>
              </a:rPr>
              <a:t>số</a:t>
            </a:r>
            <a:r>
              <a:rPr lang="en-US" sz="2400" dirty="0">
                <a:solidFill>
                  <a:srgbClr val="000000"/>
                </a:solidFill>
                <a:effectLst/>
                <a:latin typeface="+mj-lt"/>
                <a:ea typeface="SimSun" panose="02010600030101010101" pitchFamily="2" charset="-122"/>
              </a:rPr>
              <a:t> </a:t>
            </a:r>
            <a:r>
              <a:rPr lang="en-US" sz="2400" dirty="0" err="1">
                <a:solidFill>
                  <a:srgbClr val="000000"/>
                </a:solidFill>
                <a:effectLst/>
                <a:latin typeface="+mj-lt"/>
                <a:ea typeface="SimSun" panose="02010600030101010101" pitchFamily="2" charset="-122"/>
              </a:rPr>
              <a:t>nhãn</a:t>
            </a:r>
            <a:r>
              <a:rPr lang="en-US" sz="2400" dirty="0">
                <a:solidFill>
                  <a:srgbClr val="000000"/>
                </a:solidFill>
                <a:effectLst/>
                <a:latin typeface="+mj-lt"/>
                <a:ea typeface="SimSun" panose="02010600030101010101" pitchFamily="2" charset="-122"/>
              </a:rPr>
              <a:t> </a:t>
            </a:r>
            <a:r>
              <a:rPr lang="en-US" sz="2400" dirty="0" err="1">
                <a:solidFill>
                  <a:srgbClr val="000000"/>
                </a:solidFill>
                <a:effectLst/>
                <a:latin typeface="+mj-lt"/>
                <a:ea typeface="SimSun" panose="02010600030101010101" pitchFamily="2" charset="-122"/>
              </a:rPr>
              <a:t>lớp</a:t>
            </a:r>
            <a:r>
              <a:rPr lang="en-US" sz="2400" dirty="0">
                <a:solidFill>
                  <a:srgbClr val="000000"/>
                </a:solidFill>
                <a:effectLst/>
                <a:latin typeface="+mj-lt"/>
                <a:ea typeface="SimSun" panose="02010600030101010101" pitchFamily="2" charset="-122"/>
              </a:rPr>
              <a:t> </a:t>
            </a:r>
            <a:r>
              <a:rPr lang="en-US" sz="2400" dirty="0" err="1">
                <a:solidFill>
                  <a:srgbClr val="000000"/>
                </a:solidFill>
                <a:effectLst/>
                <a:latin typeface="+mj-lt"/>
                <a:ea typeface="SimSun" panose="02010600030101010101" pitchFamily="2" charset="-122"/>
              </a:rPr>
              <a:t>chiếm</a:t>
            </a:r>
            <a:r>
              <a:rPr lang="en-US" sz="2400" dirty="0">
                <a:solidFill>
                  <a:srgbClr val="000000"/>
                </a:solidFill>
                <a:effectLst/>
                <a:latin typeface="+mj-lt"/>
                <a:ea typeface="SimSun" panose="02010600030101010101" pitchFamily="2" charset="-122"/>
              </a:rPr>
              <a:t> </a:t>
            </a:r>
            <a:r>
              <a:rPr lang="en-US" sz="2400" dirty="0" err="1">
                <a:solidFill>
                  <a:srgbClr val="000000"/>
                </a:solidFill>
                <a:effectLst/>
                <a:latin typeface="+mj-lt"/>
                <a:ea typeface="SimSun" panose="02010600030101010101" pitchFamily="2" charset="-122"/>
              </a:rPr>
              <a:t>ưu</a:t>
            </a:r>
            <a:r>
              <a:rPr lang="en-US" sz="2400" dirty="0">
                <a:solidFill>
                  <a:srgbClr val="000000"/>
                </a:solidFill>
                <a:effectLst/>
                <a:latin typeface="+mj-lt"/>
                <a:ea typeface="SimSun" panose="02010600030101010101" pitchFamily="2" charset="-122"/>
              </a:rPr>
              <a:t> </a:t>
            </a:r>
            <a:r>
              <a:rPr lang="en-US" sz="2400" dirty="0" err="1">
                <a:solidFill>
                  <a:srgbClr val="000000"/>
                </a:solidFill>
                <a:effectLst/>
                <a:latin typeface="+mj-lt"/>
                <a:ea typeface="SimSun" panose="02010600030101010101" pitchFamily="2" charset="-122"/>
              </a:rPr>
              <a:t>thế</a:t>
            </a:r>
            <a:endParaRPr lang="en-US" sz="2400" dirty="0">
              <a:latin typeface="+mj-lt"/>
            </a:endParaRPr>
          </a:p>
        </p:txBody>
      </p:sp>
      <p:sp>
        <p:nvSpPr>
          <p:cNvPr id="55" name="TextBox 54">
            <a:extLst>
              <a:ext uri="{FF2B5EF4-FFF2-40B4-BE49-F238E27FC236}">
                <a16:creationId xmlns:a16="http://schemas.microsoft.com/office/drawing/2014/main" id="{B8C4F519-4159-415E-8046-F63FE9F7E949}"/>
              </a:ext>
            </a:extLst>
          </p:cNvPr>
          <p:cNvSpPr txBox="1"/>
          <p:nvPr/>
        </p:nvSpPr>
        <p:spPr>
          <a:xfrm>
            <a:off x="4880912" y="1751441"/>
            <a:ext cx="3478618" cy="1569660"/>
          </a:xfrm>
          <a:prstGeom prst="rect">
            <a:avLst/>
          </a:prstGeom>
          <a:noFill/>
        </p:spPr>
        <p:txBody>
          <a:bodyPr wrap="square">
            <a:spAutoFit/>
          </a:bodyPr>
          <a:lstStyle/>
          <a:p>
            <a:pPr marL="0" marR="0" indent="457200" algn="r">
              <a:spcBef>
                <a:spcPts val="0"/>
              </a:spcBef>
              <a:spcAft>
                <a:spcPts val="600"/>
              </a:spcAft>
            </a:pPr>
            <a:r>
              <a:rPr lang="en-US" sz="2400" dirty="0" err="1">
                <a:solidFill>
                  <a:srgbClr val="000000"/>
                </a:solidFill>
                <a:effectLst/>
                <a:latin typeface="+mj-lt"/>
                <a:ea typeface="SimSun" panose="02010600030101010101" pitchFamily="2" charset="-122"/>
              </a:rPr>
              <a:t>Thời</a:t>
            </a:r>
            <a:r>
              <a:rPr lang="en-US" sz="2400" dirty="0">
                <a:solidFill>
                  <a:srgbClr val="000000"/>
                </a:solidFill>
                <a:effectLst/>
                <a:latin typeface="+mj-lt"/>
                <a:ea typeface="SimSun" panose="02010600030101010101" pitchFamily="2" charset="-122"/>
              </a:rPr>
              <a:t> </a:t>
            </a:r>
            <a:r>
              <a:rPr lang="en-US" sz="2400" dirty="0" err="1">
                <a:solidFill>
                  <a:srgbClr val="000000"/>
                </a:solidFill>
                <a:effectLst/>
                <a:latin typeface="+mj-lt"/>
                <a:ea typeface="SimSun" panose="02010600030101010101" pitchFamily="2" charset="-122"/>
              </a:rPr>
              <a:t>gian</a:t>
            </a:r>
            <a:r>
              <a:rPr lang="en-US" sz="2400" dirty="0">
                <a:solidFill>
                  <a:srgbClr val="000000"/>
                </a:solidFill>
                <a:effectLst/>
                <a:latin typeface="+mj-lt"/>
                <a:ea typeface="SimSun" panose="02010600030101010101" pitchFamily="2" charset="-122"/>
              </a:rPr>
              <a:t> </a:t>
            </a:r>
            <a:r>
              <a:rPr lang="en-US" sz="2400" dirty="0" err="1">
                <a:solidFill>
                  <a:srgbClr val="000000"/>
                </a:solidFill>
                <a:effectLst/>
                <a:latin typeface="+mj-lt"/>
                <a:ea typeface="SimSun" panose="02010600030101010101" pitchFamily="2" charset="-122"/>
              </a:rPr>
              <a:t>huấn</a:t>
            </a:r>
            <a:r>
              <a:rPr lang="en-US" sz="2400" dirty="0">
                <a:solidFill>
                  <a:srgbClr val="000000"/>
                </a:solidFill>
                <a:effectLst/>
                <a:latin typeface="+mj-lt"/>
                <a:ea typeface="SimSun" panose="02010600030101010101" pitchFamily="2" charset="-122"/>
              </a:rPr>
              <a:t> </a:t>
            </a:r>
            <a:r>
              <a:rPr lang="en-US" sz="2400" dirty="0" err="1">
                <a:solidFill>
                  <a:srgbClr val="000000"/>
                </a:solidFill>
                <a:effectLst/>
                <a:latin typeface="+mj-lt"/>
                <a:ea typeface="SimSun" panose="02010600030101010101" pitchFamily="2" charset="-122"/>
              </a:rPr>
              <a:t>luyện</a:t>
            </a:r>
            <a:r>
              <a:rPr lang="en-US" sz="2400" dirty="0">
                <a:solidFill>
                  <a:srgbClr val="000000"/>
                </a:solidFill>
                <a:effectLst/>
                <a:latin typeface="+mj-lt"/>
                <a:ea typeface="SimSun" panose="02010600030101010101" pitchFamily="2" charset="-122"/>
              </a:rPr>
              <a:t> </a:t>
            </a:r>
            <a:r>
              <a:rPr lang="en-US" sz="2400" dirty="0" err="1">
                <a:solidFill>
                  <a:srgbClr val="000000"/>
                </a:solidFill>
                <a:effectLst/>
                <a:latin typeface="+mj-lt"/>
                <a:ea typeface="SimSun" panose="02010600030101010101" pitchFamily="2" charset="-122"/>
              </a:rPr>
              <a:t>của</a:t>
            </a:r>
            <a:r>
              <a:rPr lang="en-US" sz="2400" dirty="0">
                <a:solidFill>
                  <a:srgbClr val="000000"/>
                </a:solidFill>
                <a:effectLst/>
                <a:latin typeface="+mj-lt"/>
                <a:ea typeface="SimSun" panose="02010600030101010101" pitchFamily="2" charset="-122"/>
              </a:rPr>
              <a:t> </a:t>
            </a:r>
            <a:r>
              <a:rPr lang="en-US" sz="2400" dirty="0" err="1">
                <a:solidFill>
                  <a:srgbClr val="000000"/>
                </a:solidFill>
                <a:effectLst/>
                <a:latin typeface="+mj-lt"/>
                <a:ea typeface="SimSun" panose="02010600030101010101" pitchFamily="2" charset="-122"/>
              </a:rPr>
              <a:t>rừng</a:t>
            </a:r>
            <a:r>
              <a:rPr lang="en-US" sz="2400" dirty="0">
                <a:solidFill>
                  <a:srgbClr val="000000"/>
                </a:solidFill>
                <a:effectLst/>
                <a:latin typeface="+mj-lt"/>
                <a:ea typeface="SimSun" panose="02010600030101010101" pitchFamily="2" charset="-122"/>
              </a:rPr>
              <a:t> </a:t>
            </a:r>
            <a:r>
              <a:rPr lang="en-US" sz="2400" dirty="0" err="1">
                <a:solidFill>
                  <a:srgbClr val="000000"/>
                </a:solidFill>
                <a:effectLst/>
                <a:latin typeface="+mj-lt"/>
                <a:ea typeface="SimSun" panose="02010600030101010101" pitchFamily="2" charset="-122"/>
              </a:rPr>
              <a:t>có</a:t>
            </a:r>
            <a:r>
              <a:rPr lang="en-US" sz="2400" dirty="0">
                <a:solidFill>
                  <a:srgbClr val="000000"/>
                </a:solidFill>
                <a:effectLst/>
                <a:latin typeface="+mj-lt"/>
                <a:ea typeface="SimSun" panose="02010600030101010101" pitchFamily="2" charset="-122"/>
              </a:rPr>
              <a:t> </a:t>
            </a:r>
            <a:r>
              <a:rPr lang="en-US" sz="2400" dirty="0" err="1">
                <a:solidFill>
                  <a:srgbClr val="000000"/>
                </a:solidFill>
                <a:effectLst/>
                <a:latin typeface="+mj-lt"/>
                <a:ea typeface="SimSun" panose="02010600030101010101" pitchFamily="2" charset="-122"/>
              </a:rPr>
              <a:t>thể</a:t>
            </a:r>
            <a:r>
              <a:rPr lang="en-US" sz="2400" dirty="0">
                <a:solidFill>
                  <a:srgbClr val="000000"/>
                </a:solidFill>
                <a:effectLst/>
                <a:latin typeface="+mj-lt"/>
                <a:ea typeface="SimSun" panose="02010600030101010101" pitchFamily="2" charset="-122"/>
              </a:rPr>
              <a:t> </a:t>
            </a:r>
            <a:r>
              <a:rPr lang="en-US" sz="2400" dirty="0" err="1">
                <a:solidFill>
                  <a:srgbClr val="000000"/>
                </a:solidFill>
                <a:effectLst/>
                <a:latin typeface="+mj-lt"/>
                <a:ea typeface="SimSun" panose="02010600030101010101" pitchFamily="2" charset="-122"/>
              </a:rPr>
              <a:t>kéo</a:t>
            </a:r>
            <a:r>
              <a:rPr lang="en-US" sz="2400" dirty="0">
                <a:solidFill>
                  <a:srgbClr val="000000"/>
                </a:solidFill>
                <a:effectLst/>
                <a:latin typeface="+mj-lt"/>
                <a:ea typeface="SimSun" panose="02010600030101010101" pitchFamily="2" charset="-122"/>
              </a:rPr>
              <a:t> </a:t>
            </a:r>
            <a:r>
              <a:rPr lang="en-US" sz="2400" dirty="0" err="1">
                <a:solidFill>
                  <a:srgbClr val="000000"/>
                </a:solidFill>
                <a:effectLst/>
                <a:latin typeface="+mj-lt"/>
                <a:ea typeface="SimSun" panose="02010600030101010101" pitchFamily="2" charset="-122"/>
              </a:rPr>
              <a:t>dài</a:t>
            </a:r>
            <a:r>
              <a:rPr lang="en-US" sz="2400" dirty="0">
                <a:solidFill>
                  <a:srgbClr val="000000"/>
                </a:solidFill>
                <a:effectLst/>
                <a:latin typeface="+mj-lt"/>
                <a:ea typeface="SimSun" panose="02010600030101010101" pitchFamily="2" charset="-122"/>
              </a:rPr>
              <a:t> </a:t>
            </a:r>
            <a:r>
              <a:rPr lang="en-US" sz="2400" dirty="0" err="1">
                <a:solidFill>
                  <a:srgbClr val="000000"/>
                </a:solidFill>
                <a:effectLst/>
                <a:latin typeface="+mj-lt"/>
                <a:ea typeface="SimSun" panose="02010600030101010101" pitchFamily="2" charset="-122"/>
              </a:rPr>
              <a:t>tùy</a:t>
            </a:r>
            <a:r>
              <a:rPr lang="en-US" sz="2400" dirty="0">
                <a:solidFill>
                  <a:srgbClr val="000000"/>
                </a:solidFill>
                <a:effectLst/>
                <a:latin typeface="+mj-lt"/>
                <a:ea typeface="SimSun" panose="02010600030101010101" pitchFamily="2" charset="-122"/>
              </a:rPr>
              <a:t> </a:t>
            </a:r>
            <a:r>
              <a:rPr lang="en-US" sz="2400" dirty="0" err="1">
                <a:solidFill>
                  <a:srgbClr val="000000"/>
                </a:solidFill>
                <a:effectLst/>
                <a:latin typeface="+mj-lt"/>
                <a:ea typeface="SimSun" panose="02010600030101010101" pitchFamily="2" charset="-122"/>
              </a:rPr>
              <a:t>số</a:t>
            </a:r>
            <a:r>
              <a:rPr lang="en-US" sz="2400" dirty="0">
                <a:solidFill>
                  <a:srgbClr val="000000"/>
                </a:solidFill>
                <a:effectLst/>
                <a:latin typeface="+mj-lt"/>
                <a:ea typeface="SimSun" panose="02010600030101010101" pitchFamily="2" charset="-122"/>
              </a:rPr>
              <a:t> </a:t>
            </a:r>
            <a:r>
              <a:rPr lang="en-US" sz="2400" dirty="0" err="1">
                <a:solidFill>
                  <a:srgbClr val="000000"/>
                </a:solidFill>
                <a:effectLst/>
                <a:latin typeface="+mj-lt"/>
                <a:ea typeface="SimSun" panose="02010600030101010101" pitchFamily="2" charset="-122"/>
              </a:rPr>
              <a:t>cây</a:t>
            </a:r>
            <a:r>
              <a:rPr lang="en-US" sz="2400" dirty="0">
                <a:solidFill>
                  <a:srgbClr val="000000"/>
                </a:solidFill>
                <a:effectLst/>
                <a:latin typeface="+mj-lt"/>
                <a:ea typeface="SimSun" panose="02010600030101010101" pitchFamily="2" charset="-122"/>
              </a:rPr>
              <a:t> </a:t>
            </a:r>
            <a:r>
              <a:rPr lang="en-US" sz="2400" dirty="0" err="1">
                <a:solidFill>
                  <a:srgbClr val="000000"/>
                </a:solidFill>
                <a:effectLst/>
                <a:latin typeface="+mj-lt"/>
                <a:ea typeface="SimSun" panose="02010600030101010101" pitchFamily="2" charset="-122"/>
              </a:rPr>
              <a:t>và</a:t>
            </a:r>
            <a:r>
              <a:rPr lang="en-US" sz="2400" dirty="0">
                <a:solidFill>
                  <a:srgbClr val="000000"/>
                </a:solidFill>
                <a:effectLst/>
                <a:latin typeface="+mj-lt"/>
                <a:ea typeface="SimSun" panose="02010600030101010101" pitchFamily="2" charset="-122"/>
              </a:rPr>
              <a:t> </a:t>
            </a:r>
            <a:r>
              <a:rPr lang="en-US" sz="2400" dirty="0" err="1">
                <a:solidFill>
                  <a:srgbClr val="000000"/>
                </a:solidFill>
                <a:effectLst/>
                <a:latin typeface="+mj-lt"/>
                <a:ea typeface="SimSun" panose="02010600030101010101" pitchFamily="2" charset="-122"/>
              </a:rPr>
              <a:t>số</a:t>
            </a:r>
            <a:r>
              <a:rPr lang="en-US" sz="2400" dirty="0">
                <a:solidFill>
                  <a:srgbClr val="000000"/>
                </a:solidFill>
                <a:effectLst/>
                <a:latin typeface="+mj-lt"/>
                <a:ea typeface="SimSun" panose="02010600030101010101" pitchFamily="2" charset="-122"/>
              </a:rPr>
              <a:t> </a:t>
            </a:r>
            <a:r>
              <a:rPr lang="en-US" sz="2400" dirty="0" err="1">
                <a:solidFill>
                  <a:srgbClr val="000000"/>
                </a:solidFill>
                <a:effectLst/>
                <a:latin typeface="+mj-lt"/>
                <a:ea typeface="SimSun" panose="02010600030101010101" pitchFamily="2" charset="-122"/>
              </a:rPr>
              <a:t>thuộc</a:t>
            </a:r>
            <a:r>
              <a:rPr lang="en-US" sz="2400" dirty="0">
                <a:solidFill>
                  <a:srgbClr val="000000"/>
                </a:solidFill>
                <a:effectLst/>
                <a:latin typeface="+mj-lt"/>
                <a:ea typeface="SimSun" panose="02010600030101010101" pitchFamily="2" charset="-122"/>
              </a:rPr>
              <a:t> </a:t>
            </a:r>
            <a:r>
              <a:rPr lang="en-US" sz="2400" dirty="0" err="1">
                <a:solidFill>
                  <a:srgbClr val="000000"/>
                </a:solidFill>
                <a:effectLst/>
                <a:latin typeface="+mj-lt"/>
                <a:ea typeface="SimSun" panose="02010600030101010101" pitchFamily="2" charset="-122"/>
              </a:rPr>
              <a:t>tính</a:t>
            </a:r>
            <a:r>
              <a:rPr lang="en-US" sz="2400" dirty="0">
                <a:solidFill>
                  <a:srgbClr val="000000"/>
                </a:solidFill>
                <a:effectLst/>
                <a:latin typeface="+mj-lt"/>
                <a:ea typeface="SimSun" panose="02010600030101010101" pitchFamily="2" charset="-122"/>
              </a:rPr>
              <a:t> </a:t>
            </a:r>
            <a:r>
              <a:rPr lang="en-US" sz="2400" dirty="0" err="1">
                <a:solidFill>
                  <a:srgbClr val="000000"/>
                </a:solidFill>
                <a:effectLst/>
                <a:latin typeface="+mj-lt"/>
                <a:ea typeface="SimSun" panose="02010600030101010101" pitchFamily="2" charset="-122"/>
              </a:rPr>
              <a:t>phân</a:t>
            </a:r>
            <a:r>
              <a:rPr lang="en-US" sz="2400" dirty="0">
                <a:solidFill>
                  <a:srgbClr val="000000"/>
                </a:solidFill>
                <a:effectLst/>
                <a:latin typeface="+mj-lt"/>
                <a:ea typeface="SimSun" panose="02010600030101010101" pitchFamily="2" charset="-122"/>
              </a:rPr>
              <a:t> chia.</a:t>
            </a:r>
            <a:endParaRPr lang="en-US" sz="2400" dirty="0">
              <a:effectLst/>
              <a:latin typeface="+mj-lt"/>
              <a:ea typeface="SimSun" panose="02010600030101010101" pitchFamily="2" charset="-122"/>
            </a:endParaRPr>
          </a:p>
        </p:txBody>
      </p:sp>
      <p:sp>
        <p:nvSpPr>
          <p:cNvPr id="2" name="Slide Number Placeholder 1">
            <a:extLst>
              <a:ext uri="{FF2B5EF4-FFF2-40B4-BE49-F238E27FC236}">
                <a16:creationId xmlns:a16="http://schemas.microsoft.com/office/drawing/2014/main" id="{AE6A5B36-26F7-4209-AA00-D929C9FAE27E}"/>
              </a:ext>
            </a:extLst>
          </p:cNvPr>
          <p:cNvSpPr>
            <a:spLocks noGrp="1"/>
          </p:cNvSpPr>
          <p:nvPr>
            <p:ph type="sldNum" sz="quarter" idx="10"/>
          </p:nvPr>
        </p:nvSpPr>
        <p:spPr/>
        <p:txBody>
          <a:bodyPr/>
          <a:lstStyle/>
          <a:p>
            <a:fld id="{D50E1D8B-DAD9-4457-9BB2-85013C3633ED}" type="slidenum">
              <a:rPr lang="vi-VN" smtClean="0"/>
              <a:t>64</a:t>
            </a:fld>
            <a:endParaRPr lang="vi-VN"/>
          </a:p>
        </p:txBody>
      </p:sp>
    </p:spTree>
    <p:extLst>
      <p:ext uri="{BB962C8B-B14F-4D97-AF65-F5344CB8AC3E}">
        <p14:creationId xmlns:p14="http://schemas.microsoft.com/office/powerpoint/2010/main" val="34149241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3224" y="445025"/>
            <a:ext cx="7717525" cy="572700"/>
          </a:xfrm>
        </p:spPr>
        <p:txBody>
          <a:bodyPr/>
          <a:lstStyle/>
          <a:p>
            <a:r>
              <a:rPr lang="en-US" b="1" dirty="0" err="1">
                <a:latin typeface="+mj-lt"/>
              </a:rPr>
              <a:t>Khái</a:t>
            </a:r>
            <a:r>
              <a:rPr lang="en-US" b="1" dirty="0">
                <a:latin typeface="+mj-lt"/>
              </a:rPr>
              <a:t> </a:t>
            </a:r>
            <a:r>
              <a:rPr lang="en-US" b="1" dirty="0" err="1">
                <a:latin typeface="+mj-lt"/>
              </a:rPr>
              <a:t>niệm</a:t>
            </a:r>
            <a:r>
              <a:rPr lang="en-US" b="1" dirty="0">
                <a:latin typeface="+mj-lt"/>
              </a:rPr>
              <a:t> – Neural Network</a:t>
            </a:r>
          </a:p>
        </p:txBody>
      </p:sp>
      <p:sp>
        <p:nvSpPr>
          <p:cNvPr id="3" name="Text Placeholder 2"/>
          <p:cNvSpPr>
            <a:spLocks noGrp="1"/>
          </p:cNvSpPr>
          <p:nvPr>
            <p:ph type="body" idx="1"/>
          </p:nvPr>
        </p:nvSpPr>
        <p:spPr/>
        <p:txBody>
          <a:bodyPr/>
          <a:lstStyle/>
          <a:p>
            <a:r>
              <a:rPr lang="vi-VN" sz="2400" dirty="0">
                <a:latin typeface="+mn-lt"/>
              </a:rPr>
              <a:t>Neural Network đọc tiếng việt là Mạng nơ-ron nhân tạo, đây là một chuỗi những thuật toán được đưa ra để tìm kiếm các mối quan hệ cơ bản trong tập hợp các dữ liệu.</a:t>
            </a:r>
            <a:endParaRPr lang="en-US" sz="2400" dirty="0">
              <a:latin typeface="+mn-lt"/>
            </a:endParaRPr>
          </a:p>
          <a:p>
            <a:r>
              <a:rPr lang="vi-VN" sz="2400" dirty="0">
                <a:latin typeface="+mn-lt"/>
              </a:rPr>
              <a:t>Neural Network có khả năng thích ứng được với mọi thay đổi từ đầu vào. </a:t>
            </a:r>
            <a:endParaRPr lang="en-US" sz="2400" dirty="0">
              <a:latin typeface="+mn-lt"/>
            </a:endParaRPr>
          </a:p>
          <a:p>
            <a:r>
              <a:rPr lang="vi-VN" sz="2400" dirty="0">
                <a:latin typeface="+mn-lt"/>
              </a:rPr>
              <a:t>Do vậy, nó có thể đưa ra được mọi kết quả một cách tốt nhất có thể mà bạn không cần phải thiết kế lại những tiêu chí đầu ra.</a:t>
            </a:r>
            <a:endParaRPr lang="en-US" sz="2400" dirty="0">
              <a:latin typeface="+mn-lt"/>
            </a:endParaRPr>
          </a:p>
        </p:txBody>
      </p:sp>
      <p:sp>
        <p:nvSpPr>
          <p:cNvPr id="4" name="Slide Number Placeholder 3">
            <a:extLst>
              <a:ext uri="{FF2B5EF4-FFF2-40B4-BE49-F238E27FC236}">
                <a16:creationId xmlns:a16="http://schemas.microsoft.com/office/drawing/2014/main" id="{2FC7CF9F-8D8C-44C3-A493-75021C0E0103}"/>
              </a:ext>
            </a:extLst>
          </p:cNvPr>
          <p:cNvSpPr>
            <a:spLocks noGrp="1"/>
          </p:cNvSpPr>
          <p:nvPr>
            <p:ph type="sldNum" sz="quarter" idx="10"/>
          </p:nvPr>
        </p:nvSpPr>
        <p:spPr/>
        <p:txBody>
          <a:bodyPr/>
          <a:lstStyle/>
          <a:p>
            <a:fld id="{D50E1D8B-DAD9-4457-9BB2-85013C3633ED}" type="slidenum">
              <a:rPr lang="vi-VN" smtClean="0"/>
              <a:t>65</a:t>
            </a:fld>
            <a:endParaRPr lang="vi-VN"/>
          </a:p>
        </p:txBody>
      </p:sp>
    </p:spTree>
    <p:extLst>
      <p:ext uri="{BB962C8B-B14F-4D97-AF65-F5344CB8AC3E}">
        <p14:creationId xmlns:p14="http://schemas.microsoft.com/office/powerpoint/2010/main" val="403765627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3224" y="445025"/>
            <a:ext cx="7717525" cy="572700"/>
          </a:xfrm>
        </p:spPr>
        <p:txBody>
          <a:bodyPr/>
          <a:lstStyle/>
          <a:p>
            <a:r>
              <a:rPr lang="en-US" b="1" dirty="0" err="1">
                <a:latin typeface="+mj-lt"/>
              </a:rPr>
              <a:t>Kiến</a:t>
            </a:r>
            <a:r>
              <a:rPr lang="en-US" b="1" dirty="0">
                <a:latin typeface="+mj-lt"/>
              </a:rPr>
              <a:t> </a:t>
            </a:r>
            <a:r>
              <a:rPr lang="en-US" b="1" dirty="0" err="1">
                <a:latin typeface="+mj-lt"/>
              </a:rPr>
              <a:t>trúc</a:t>
            </a:r>
            <a:r>
              <a:rPr lang="en-US" b="1" dirty="0">
                <a:latin typeface="+mj-lt"/>
              </a:rPr>
              <a:t> Neural Network</a:t>
            </a:r>
          </a:p>
        </p:txBody>
      </p:sp>
      <p:pic>
        <p:nvPicPr>
          <p:cNvPr id="5" name="Picture 4"/>
          <p:cNvPicPr/>
          <p:nvPr/>
        </p:nvPicPr>
        <p:blipFill>
          <a:blip r:embed="rId2">
            <a:extLst>
              <a:ext uri="{28A0092B-C50C-407E-A947-70E740481C1C}">
                <a14:useLocalDpi xmlns:a14="http://schemas.microsoft.com/office/drawing/2010/main" val="0"/>
              </a:ext>
            </a:extLst>
          </a:blip>
          <a:srcRect/>
          <a:stretch>
            <a:fillRect/>
          </a:stretch>
        </p:blipFill>
        <p:spPr bwMode="auto">
          <a:xfrm>
            <a:off x="2243041" y="1147831"/>
            <a:ext cx="4657889" cy="3423675"/>
          </a:xfrm>
          <a:prstGeom prst="rect">
            <a:avLst/>
          </a:prstGeom>
          <a:noFill/>
          <a:ln>
            <a:noFill/>
          </a:ln>
        </p:spPr>
      </p:pic>
      <p:sp>
        <p:nvSpPr>
          <p:cNvPr id="3" name="Slide Number Placeholder 2">
            <a:extLst>
              <a:ext uri="{FF2B5EF4-FFF2-40B4-BE49-F238E27FC236}">
                <a16:creationId xmlns:a16="http://schemas.microsoft.com/office/drawing/2014/main" id="{A21DAB51-8054-40F1-890C-534A255896FA}"/>
              </a:ext>
            </a:extLst>
          </p:cNvPr>
          <p:cNvSpPr>
            <a:spLocks noGrp="1"/>
          </p:cNvSpPr>
          <p:nvPr>
            <p:ph type="sldNum" sz="quarter" idx="10"/>
          </p:nvPr>
        </p:nvSpPr>
        <p:spPr/>
        <p:txBody>
          <a:bodyPr/>
          <a:lstStyle/>
          <a:p>
            <a:fld id="{D50E1D8B-DAD9-4457-9BB2-85013C3633ED}" type="slidenum">
              <a:rPr lang="vi-VN" smtClean="0"/>
              <a:t>66</a:t>
            </a:fld>
            <a:endParaRPr lang="vi-VN"/>
          </a:p>
        </p:txBody>
      </p:sp>
    </p:spTree>
    <p:extLst>
      <p:ext uri="{BB962C8B-B14F-4D97-AF65-F5344CB8AC3E}">
        <p14:creationId xmlns:p14="http://schemas.microsoft.com/office/powerpoint/2010/main" val="86926635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3224" y="445025"/>
            <a:ext cx="7717525" cy="572700"/>
          </a:xfrm>
        </p:spPr>
        <p:txBody>
          <a:bodyPr/>
          <a:lstStyle/>
          <a:p>
            <a:r>
              <a:rPr lang="en-US" b="1" dirty="0" err="1">
                <a:latin typeface="+mj-lt"/>
              </a:rPr>
              <a:t>Các</a:t>
            </a:r>
            <a:r>
              <a:rPr lang="en-US" b="1" dirty="0">
                <a:latin typeface="+mj-lt"/>
              </a:rPr>
              <a:t> </a:t>
            </a:r>
            <a:r>
              <a:rPr lang="en-US" b="1" dirty="0" err="1">
                <a:latin typeface="+mj-lt"/>
              </a:rPr>
              <a:t>thuật</a:t>
            </a:r>
            <a:r>
              <a:rPr lang="en-US" b="1" dirty="0">
                <a:latin typeface="+mj-lt"/>
              </a:rPr>
              <a:t> </a:t>
            </a:r>
            <a:r>
              <a:rPr lang="en-US" b="1" dirty="0" err="1">
                <a:latin typeface="+mj-lt"/>
              </a:rPr>
              <a:t>toán</a:t>
            </a:r>
            <a:r>
              <a:rPr lang="en-US" b="1" dirty="0">
                <a:latin typeface="+mj-lt"/>
              </a:rPr>
              <a:t> &amp; </a:t>
            </a:r>
            <a:r>
              <a:rPr lang="en-US" b="1" dirty="0" err="1">
                <a:latin typeface="+mj-lt"/>
              </a:rPr>
              <a:t>hàm</a:t>
            </a:r>
            <a:r>
              <a:rPr lang="en-US" b="1" dirty="0">
                <a:latin typeface="+mj-lt"/>
              </a:rPr>
              <a:t> </a:t>
            </a:r>
            <a:r>
              <a:rPr lang="en-US" b="1" dirty="0" err="1">
                <a:latin typeface="+mj-lt"/>
              </a:rPr>
              <a:t>liên</a:t>
            </a:r>
            <a:r>
              <a:rPr lang="en-US" b="1" dirty="0">
                <a:latin typeface="+mj-lt"/>
              </a:rPr>
              <a:t> </a:t>
            </a:r>
            <a:r>
              <a:rPr lang="en-US" b="1" dirty="0" err="1">
                <a:latin typeface="+mj-lt"/>
              </a:rPr>
              <a:t>quan</a:t>
            </a:r>
            <a:endParaRPr lang="en-US" b="1" dirty="0">
              <a:latin typeface="+mj-lt"/>
            </a:endParaRPr>
          </a:p>
        </p:txBody>
      </p:sp>
      <p:sp>
        <p:nvSpPr>
          <p:cNvPr id="3" name="Text Placeholder 2"/>
          <p:cNvSpPr>
            <a:spLocks noGrp="1"/>
          </p:cNvSpPr>
          <p:nvPr>
            <p:ph type="body" idx="1"/>
          </p:nvPr>
        </p:nvSpPr>
        <p:spPr/>
        <p:txBody>
          <a:bodyPr/>
          <a:lstStyle/>
          <a:p>
            <a:r>
              <a:rPr lang="en-US" sz="2400" dirty="0" err="1">
                <a:latin typeface="+mn-lt"/>
              </a:rPr>
              <a:t>Quy</a:t>
            </a:r>
            <a:r>
              <a:rPr lang="en-US" sz="2400" dirty="0">
                <a:latin typeface="+mn-lt"/>
              </a:rPr>
              <a:t> </a:t>
            </a:r>
            <a:r>
              <a:rPr lang="en-US" sz="2400" dirty="0" err="1">
                <a:latin typeface="+mn-lt"/>
              </a:rPr>
              <a:t>tắc</a:t>
            </a:r>
            <a:r>
              <a:rPr lang="en-US" sz="2400" dirty="0">
                <a:latin typeface="+mn-lt"/>
              </a:rPr>
              <a:t> </a:t>
            </a:r>
            <a:r>
              <a:rPr lang="en-US" sz="2400" dirty="0" err="1">
                <a:latin typeface="+mn-lt"/>
              </a:rPr>
              <a:t>chuỗi</a:t>
            </a:r>
            <a:r>
              <a:rPr lang="en-US" sz="2400" dirty="0">
                <a:latin typeface="+mn-lt"/>
              </a:rPr>
              <a:t> (Chain Rule).</a:t>
            </a:r>
          </a:p>
          <a:p>
            <a:r>
              <a:rPr lang="fr-FR" sz="2400" dirty="0" err="1">
                <a:latin typeface="+mn-lt"/>
              </a:rPr>
              <a:t>Thuật</a:t>
            </a:r>
            <a:r>
              <a:rPr lang="fr-FR" sz="2400" dirty="0">
                <a:latin typeface="+mn-lt"/>
              </a:rPr>
              <a:t> </a:t>
            </a:r>
            <a:r>
              <a:rPr lang="fr-FR" sz="2400" dirty="0" err="1">
                <a:latin typeface="+mn-lt"/>
              </a:rPr>
              <a:t>toán</a:t>
            </a:r>
            <a:r>
              <a:rPr lang="fr-FR" sz="2400" dirty="0">
                <a:latin typeface="+mn-lt"/>
              </a:rPr>
              <a:t> Gradient </a:t>
            </a:r>
            <a:r>
              <a:rPr lang="fr-FR" sz="2400" dirty="0" err="1">
                <a:latin typeface="+mn-lt"/>
              </a:rPr>
              <a:t>Descent</a:t>
            </a:r>
            <a:r>
              <a:rPr lang="fr-FR" sz="2400" dirty="0">
                <a:latin typeface="+mn-lt"/>
              </a:rPr>
              <a:t>.</a:t>
            </a:r>
          </a:p>
          <a:p>
            <a:r>
              <a:rPr lang="vi-VN" sz="2400" dirty="0">
                <a:latin typeface="+mn-lt"/>
              </a:rPr>
              <a:t>Thuật toán Lan truyền ngược (Backpropagation</a:t>
            </a:r>
            <a:r>
              <a:rPr lang="en-US" sz="2400" dirty="0">
                <a:latin typeface="+mn-lt"/>
              </a:rPr>
              <a:t>).</a:t>
            </a:r>
          </a:p>
          <a:p>
            <a:r>
              <a:rPr lang="en-US" sz="2400" dirty="0" err="1">
                <a:latin typeface="+mn-lt"/>
              </a:rPr>
              <a:t>Hàm</a:t>
            </a:r>
            <a:r>
              <a:rPr lang="en-US" sz="2400" dirty="0">
                <a:latin typeface="+mn-lt"/>
              </a:rPr>
              <a:t> Activation.</a:t>
            </a:r>
          </a:p>
          <a:p>
            <a:r>
              <a:rPr lang="en-US" sz="2400" dirty="0" err="1">
                <a:latin typeface="+mn-lt"/>
              </a:rPr>
              <a:t>Hàm</a:t>
            </a:r>
            <a:r>
              <a:rPr lang="en-US" sz="2400" dirty="0">
                <a:latin typeface="+mn-lt"/>
              </a:rPr>
              <a:t> </a:t>
            </a:r>
            <a:r>
              <a:rPr lang="en-US" sz="2400" dirty="0" err="1">
                <a:latin typeface="+mn-lt"/>
              </a:rPr>
              <a:t>ArgMax</a:t>
            </a:r>
            <a:r>
              <a:rPr lang="en-US" sz="2400" dirty="0">
                <a:latin typeface="+mn-lt"/>
              </a:rPr>
              <a:t> </a:t>
            </a:r>
            <a:r>
              <a:rPr lang="en-US" sz="2400" dirty="0" err="1">
                <a:latin typeface="+mn-lt"/>
              </a:rPr>
              <a:t>và</a:t>
            </a:r>
            <a:r>
              <a:rPr lang="en-US" sz="2400" dirty="0">
                <a:latin typeface="+mn-lt"/>
              </a:rPr>
              <a:t> </a:t>
            </a:r>
            <a:r>
              <a:rPr lang="en-US" sz="2400" dirty="0" err="1">
                <a:latin typeface="+mn-lt"/>
              </a:rPr>
              <a:t>SoftMax</a:t>
            </a:r>
            <a:r>
              <a:rPr lang="en-US" sz="2400" dirty="0">
                <a:latin typeface="+mn-lt"/>
              </a:rPr>
              <a:t>.</a:t>
            </a:r>
          </a:p>
        </p:txBody>
      </p:sp>
      <p:sp>
        <p:nvSpPr>
          <p:cNvPr id="4" name="Slide Number Placeholder 3">
            <a:extLst>
              <a:ext uri="{FF2B5EF4-FFF2-40B4-BE49-F238E27FC236}">
                <a16:creationId xmlns:a16="http://schemas.microsoft.com/office/drawing/2014/main" id="{C149479C-F077-42D6-8CC4-B1404B053DE6}"/>
              </a:ext>
            </a:extLst>
          </p:cNvPr>
          <p:cNvSpPr>
            <a:spLocks noGrp="1"/>
          </p:cNvSpPr>
          <p:nvPr>
            <p:ph type="sldNum" sz="quarter" idx="10"/>
          </p:nvPr>
        </p:nvSpPr>
        <p:spPr/>
        <p:txBody>
          <a:bodyPr/>
          <a:lstStyle/>
          <a:p>
            <a:fld id="{D50E1D8B-DAD9-4457-9BB2-85013C3633ED}" type="slidenum">
              <a:rPr lang="vi-VN" smtClean="0"/>
              <a:t>67</a:t>
            </a:fld>
            <a:endParaRPr lang="vi-VN"/>
          </a:p>
        </p:txBody>
      </p:sp>
    </p:spTree>
    <p:extLst>
      <p:ext uri="{BB962C8B-B14F-4D97-AF65-F5344CB8AC3E}">
        <p14:creationId xmlns:p14="http://schemas.microsoft.com/office/powerpoint/2010/main" val="112033151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3224" y="445025"/>
            <a:ext cx="7717525" cy="572700"/>
          </a:xfrm>
        </p:spPr>
        <p:txBody>
          <a:bodyPr/>
          <a:lstStyle/>
          <a:p>
            <a:r>
              <a:rPr lang="en-US" b="1" dirty="0" err="1">
                <a:latin typeface="+mj-lt"/>
              </a:rPr>
              <a:t>Khái</a:t>
            </a:r>
            <a:r>
              <a:rPr lang="en-US" b="1" dirty="0">
                <a:latin typeface="+mj-lt"/>
              </a:rPr>
              <a:t> </a:t>
            </a:r>
            <a:r>
              <a:rPr lang="en-US" b="1" dirty="0" err="1">
                <a:latin typeface="+mj-lt"/>
              </a:rPr>
              <a:t>niệm</a:t>
            </a:r>
            <a:r>
              <a:rPr lang="en-US" b="1" dirty="0">
                <a:latin typeface="+mj-lt"/>
              </a:rPr>
              <a:t> – SVM</a:t>
            </a:r>
          </a:p>
        </p:txBody>
      </p:sp>
      <p:sp>
        <p:nvSpPr>
          <p:cNvPr id="3" name="Text Placeholder 2"/>
          <p:cNvSpPr>
            <a:spLocks noGrp="1"/>
          </p:cNvSpPr>
          <p:nvPr>
            <p:ph type="body" idx="1"/>
          </p:nvPr>
        </p:nvSpPr>
        <p:spPr/>
        <p:txBody>
          <a:bodyPr/>
          <a:lstStyle/>
          <a:p>
            <a:r>
              <a:rPr lang="en-US" sz="2400" dirty="0" err="1">
                <a:latin typeface="+mn-lt"/>
              </a:rPr>
              <a:t>Thuật</a:t>
            </a:r>
            <a:r>
              <a:rPr lang="en-US" sz="2400" dirty="0">
                <a:latin typeface="+mn-lt"/>
              </a:rPr>
              <a:t> </a:t>
            </a:r>
            <a:r>
              <a:rPr lang="en-US" sz="2400" dirty="0" err="1">
                <a:latin typeface="+mn-lt"/>
              </a:rPr>
              <a:t>toán</a:t>
            </a:r>
            <a:r>
              <a:rPr lang="en-US" sz="2400" dirty="0">
                <a:latin typeface="+mn-lt"/>
              </a:rPr>
              <a:t> </a:t>
            </a:r>
            <a:r>
              <a:rPr lang="en-US" sz="2400" dirty="0" err="1">
                <a:latin typeface="+mn-lt"/>
              </a:rPr>
              <a:t>học</a:t>
            </a:r>
            <a:r>
              <a:rPr lang="en-US" sz="2400" dirty="0">
                <a:latin typeface="+mn-lt"/>
              </a:rPr>
              <a:t> </a:t>
            </a:r>
            <a:r>
              <a:rPr lang="en-US" sz="2400" dirty="0" err="1">
                <a:latin typeface="+mn-lt"/>
              </a:rPr>
              <a:t>có</a:t>
            </a:r>
            <a:r>
              <a:rPr lang="en-US" sz="2400" dirty="0">
                <a:latin typeface="+mn-lt"/>
              </a:rPr>
              <a:t> </a:t>
            </a:r>
            <a:r>
              <a:rPr lang="en-US" sz="2400" dirty="0" err="1">
                <a:latin typeface="+mn-lt"/>
              </a:rPr>
              <a:t>giám</a:t>
            </a:r>
            <a:r>
              <a:rPr lang="en-US" sz="2400" dirty="0">
                <a:latin typeface="+mn-lt"/>
              </a:rPr>
              <a:t> </a:t>
            </a:r>
            <a:r>
              <a:rPr lang="en-US" sz="2400" dirty="0" err="1">
                <a:latin typeface="+mn-lt"/>
              </a:rPr>
              <a:t>sát</a:t>
            </a:r>
            <a:r>
              <a:rPr lang="en-US" sz="2400" dirty="0">
                <a:latin typeface="+mn-lt"/>
              </a:rPr>
              <a:t>.</a:t>
            </a:r>
          </a:p>
          <a:p>
            <a:r>
              <a:rPr lang="vi-VN" sz="2400" dirty="0">
                <a:latin typeface="+mn-lt"/>
              </a:rPr>
              <a:t>Mục đích</a:t>
            </a:r>
            <a:r>
              <a:rPr lang="en-US" sz="2400" dirty="0">
                <a:latin typeface="+mn-lt"/>
              </a:rPr>
              <a:t>: T</a:t>
            </a:r>
            <a:r>
              <a:rPr lang="vi-VN" sz="2400" dirty="0">
                <a:latin typeface="+mn-lt"/>
              </a:rPr>
              <a:t>ìm ra khoảng cách biên</a:t>
            </a:r>
            <a:r>
              <a:rPr lang="en-US" sz="2400" dirty="0">
                <a:latin typeface="+mn-lt"/>
              </a:rPr>
              <a:t> </a:t>
            </a:r>
            <a:r>
              <a:rPr lang="en-US" sz="2400" dirty="0" err="1">
                <a:latin typeface="+mn-lt"/>
              </a:rPr>
              <a:t>lớn</a:t>
            </a:r>
            <a:r>
              <a:rPr lang="en-US" sz="2400" dirty="0">
                <a:latin typeface="+mn-lt"/>
              </a:rPr>
              <a:t> </a:t>
            </a:r>
            <a:r>
              <a:rPr lang="vi-VN" sz="2400" dirty="0">
                <a:latin typeface="+mn-lt"/>
              </a:rPr>
              <a:t>nhất.</a:t>
            </a:r>
            <a:endParaRPr lang="en-US" sz="2400" dirty="0">
              <a:latin typeface="+mn-lt"/>
            </a:endParaRPr>
          </a:p>
        </p:txBody>
      </p:sp>
      <p:pic>
        <p:nvPicPr>
          <p:cNvPr id="4" name="Picture 3"/>
          <p:cNvPicPr/>
          <p:nvPr/>
        </p:nvPicPr>
        <p:blipFill>
          <a:blip r:embed="rId2">
            <a:extLst>
              <a:ext uri="{28A0092B-C50C-407E-A947-70E740481C1C}">
                <a14:useLocalDpi xmlns:a14="http://schemas.microsoft.com/office/drawing/2010/main" val="0"/>
              </a:ext>
            </a:extLst>
          </a:blip>
          <a:stretch>
            <a:fillRect/>
          </a:stretch>
        </p:blipFill>
        <p:spPr>
          <a:xfrm>
            <a:off x="2844753" y="2156272"/>
            <a:ext cx="3639853" cy="2588825"/>
          </a:xfrm>
          <a:prstGeom prst="rect">
            <a:avLst/>
          </a:prstGeom>
        </p:spPr>
      </p:pic>
      <p:sp>
        <p:nvSpPr>
          <p:cNvPr id="5" name="Slide Number Placeholder 4">
            <a:extLst>
              <a:ext uri="{FF2B5EF4-FFF2-40B4-BE49-F238E27FC236}">
                <a16:creationId xmlns:a16="http://schemas.microsoft.com/office/drawing/2014/main" id="{C6DFEBCF-752C-45C9-A482-46A378789436}"/>
              </a:ext>
            </a:extLst>
          </p:cNvPr>
          <p:cNvSpPr>
            <a:spLocks noGrp="1"/>
          </p:cNvSpPr>
          <p:nvPr>
            <p:ph type="sldNum" sz="quarter" idx="10"/>
          </p:nvPr>
        </p:nvSpPr>
        <p:spPr/>
        <p:txBody>
          <a:bodyPr/>
          <a:lstStyle/>
          <a:p>
            <a:fld id="{D50E1D8B-DAD9-4457-9BB2-85013C3633ED}" type="slidenum">
              <a:rPr lang="vi-VN" smtClean="0"/>
              <a:t>68</a:t>
            </a:fld>
            <a:endParaRPr lang="vi-VN"/>
          </a:p>
        </p:txBody>
      </p:sp>
    </p:spTree>
    <p:extLst>
      <p:ext uri="{BB962C8B-B14F-4D97-AF65-F5344CB8AC3E}">
        <p14:creationId xmlns:p14="http://schemas.microsoft.com/office/powerpoint/2010/main" val="237733265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3224" y="445025"/>
            <a:ext cx="7717525" cy="572700"/>
          </a:xfrm>
        </p:spPr>
        <p:txBody>
          <a:bodyPr/>
          <a:lstStyle/>
          <a:p>
            <a:r>
              <a:rPr lang="en-US" b="1" dirty="0" err="1">
                <a:latin typeface="+mj-lt"/>
              </a:rPr>
              <a:t>Khái</a:t>
            </a:r>
            <a:r>
              <a:rPr lang="en-US" b="1" dirty="0">
                <a:latin typeface="+mj-lt"/>
              </a:rPr>
              <a:t> </a:t>
            </a:r>
            <a:r>
              <a:rPr lang="en-US" b="1" dirty="0" err="1">
                <a:latin typeface="+mj-lt"/>
              </a:rPr>
              <a:t>niệm</a:t>
            </a:r>
            <a:r>
              <a:rPr lang="en-US" b="1" dirty="0">
                <a:latin typeface="+mj-lt"/>
              </a:rPr>
              <a:t> – SVM</a:t>
            </a:r>
          </a:p>
        </p:txBody>
      </p:sp>
      <p:sp>
        <p:nvSpPr>
          <p:cNvPr id="3" name="Text Placeholder 2"/>
          <p:cNvSpPr>
            <a:spLocks noGrp="1"/>
          </p:cNvSpPr>
          <p:nvPr>
            <p:ph type="body" idx="1"/>
          </p:nvPr>
        </p:nvSpPr>
        <p:spPr/>
        <p:txBody>
          <a:bodyPr/>
          <a:lstStyle/>
          <a:p>
            <a:r>
              <a:rPr lang="en-US" sz="2400" dirty="0" err="1">
                <a:latin typeface="+mn-lt"/>
              </a:rPr>
              <a:t>Thuật</a:t>
            </a:r>
            <a:r>
              <a:rPr lang="en-US" sz="2400" dirty="0">
                <a:latin typeface="+mn-lt"/>
              </a:rPr>
              <a:t> </a:t>
            </a:r>
            <a:r>
              <a:rPr lang="en-US" sz="2400" dirty="0" err="1">
                <a:latin typeface="+mn-lt"/>
              </a:rPr>
              <a:t>toán</a:t>
            </a:r>
            <a:r>
              <a:rPr lang="en-US" sz="2400" dirty="0">
                <a:latin typeface="+mn-lt"/>
              </a:rPr>
              <a:t> </a:t>
            </a:r>
            <a:r>
              <a:rPr lang="en-US" sz="2400" dirty="0" err="1">
                <a:latin typeface="+mn-lt"/>
              </a:rPr>
              <a:t>học</a:t>
            </a:r>
            <a:r>
              <a:rPr lang="en-US" sz="2400" dirty="0">
                <a:latin typeface="+mn-lt"/>
              </a:rPr>
              <a:t> </a:t>
            </a:r>
            <a:r>
              <a:rPr lang="en-US" sz="2400" dirty="0" err="1">
                <a:latin typeface="+mn-lt"/>
              </a:rPr>
              <a:t>có</a:t>
            </a:r>
            <a:r>
              <a:rPr lang="en-US" sz="2400" dirty="0">
                <a:latin typeface="+mn-lt"/>
              </a:rPr>
              <a:t> </a:t>
            </a:r>
            <a:r>
              <a:rPr lang="en-US" sz="2400" dirty="0" err="1">
                <a:latin typeface="+mn-lt"/>
              </a:rPr>
              <a:t>giám</a:t>
            </a:r>
            <a:r>
              <a:rPr lang="en-US" sz="2400" dirty="0">
                <a:latin typeface="+mn-lt"/>
              </a:rPr>
              <a:t> </a:t>
            </a:r>
            <a:r>
              <a:rPr lang="en-US" sz="2400" dirty="0" err="1">
                <a:latin typeface="+mn-lt"/>
              </a:rPr>
              <a:t>sát</a:t>
            </a:r>
            <a:r>
              <a:rPr lang="en-US" sz="2400" dirty="0">
                <a:latin typeface="+mn-lt"/>
              </a:rPr>
              <a:t>.</a:t>
            </a:r>
          </a:p>
          <a:p>
            <a:r>
              <a:rPr lang="vi-VN" sz="2400" dirty="0">
                <a:latin typeface="+mn-lt"/>
              </a:rPr>
              <a:t>Mục đích</a:t>
            </a:r>
            <a:r>
              <a:rPr lang="en-US" sz="2400" dirty="0">
                <a:latin typeface="+mn-lt"/>
              </a:rPr>
              <a:t>: T</a:t>
            </a:r>
            <a:r>
              <a:rPr lang="vi-VN" sz="2400" dirty="0">
                <a:latin typeface="+mn-lt"/>
              </a:rPr>
              <a:t>ìm ra khoảng cách biên</a:t>
            </a:r>
            <a:r>
              <a:rPr lang="en-US" sz="2400" dirty="0">
                <a:latin typeface="+mn-lt"/>
              </a:rPr>
              <a:t> </a:t>
            </a:r>
            <a:r>
              <a:rPr lang="en-US" sz="2400" dirty="0" err="1">
                <a:latin typeface="+mn-lt"/>
              </a:rPr>
              <a:t>lớn</a:t>
            </a:r>
            <a:r>
              <a:rPr lang="en-US" sz="2400" dirty="0">
                <a:latin typeface="+mn-lt"/>
              </a:rPr>
              <a:t> </a:t>
            </a:r>
            <a:r>
              <a:rPr lang="vi-VN" sz="2400" dirty="0">
                <a:latin typeface="+mn-lt"/>
              </a:rPr>
              <a:t>nhất.</a:t>
            </a:r>
            <a:endParaRPr lang="en-US" sz="2400" dirty="0">
              <a:latin typeface="+mn-lt"/>
            </a:endParaRPr>
          </a:p>
        </p:txBody>
      </p:sp>
      <p:pic>
        <p:nvPicPr>
          <p:cNvPr id="4" name="Picture 3"/>
          <p:cNvPicPr/>
          <p:nvPr/>
        </p:nvPicPr>
        <p:blipFill>
          <a:blip r:embed="rId2">
            <a:extLst>
              <a:ext uri="{28A0092B-C50C-407E-A947-70E740481C1C}">
                <a14:useLocalDpi xmlns:a14="http://schemas.microsoft.com/office/drawing/2010/main" val="0"/>
              </a:ext>
            </a:extLst>
          </a:blip>
          <a:stretch>
            <a:fillRect/>
          </a:stretch>
        </p:blipFill>
        <p:spPr>
          <a:xfrm>
            <a:off x="2844753" y="2156272"/>
            <a:ext cx="3639853" cy="2588825"/>
          </a:xfrm>
          <a:prstGeom prst="rect">
            <a:avLst/>
          </a:prstGeom>
        </p:spPr>
      </p:pic>
      <p:sp>
        <p:nvSpPr>
          <p:cNvPr id="5" name="Slide Number Placeholder 4">
            <a:extLst>
              <a:ext uri="{FF2B5EF4-FFF2-40B4-BE49-F238E27FC236}">
                <a16:creationId xmlns:a16="http://schemas.microsoft.com/office/drawing/2014/main" id="{582A1215-820F-4975-A3A2-EA6FE8CE95ED}"/>
              </a:ext>
            </a:extLst>
          </p:cNvPr>
          <p:cNvSpPr>
            <a:spLocks noGrp="1"/>
          </p:cNvSpPr>
          <p:nvPr>
            <p:ph type="sldNum" sz="quarter" idx="10"/>
          </p:nvPr>
        </p:nvSpPr>
        <p:spPr/>
        <p:txBody>
          <a:bodyPr/>
          <a:lstStyle/>
          <a:p>
            <a:fld id="{D50E1D8B-DAD9-4457-9BB2-85013C3633ED}" type="slidenum">
              <a:rPr lang="vi-VN" smtClean="0"/>
              <a:t>69</a:t>
            </a:fld>
            <a:endParaRPr lang="vi-VN"/>
          </a:p>
        </p:txBody>
      </p:sp>
    </p:spTree>
    <p:extLst>
      <p:ext uri="{BB962C8B-B14F-4D97-AF65-F5344CB8AC3E}">
        <p14:creationId xmlns:p14="http://schemas.microsoft.com/office/powerpoint/2010/main" val="15849609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3224" y="445025"/>
            <a:ext cx="7717525" cy="572700"/>
          </a:xfrm>
        </p:spPr>
        <p:txBody>
          <a:bodyPr/>
          <a:lstStyle/>
          <a:p>
            <a:r>
              <a:rPr lang="en-US" b="1" dirty="0" err="1">
                <a:latin typeface="+mj-lt"/>
              </a:rPr>
              <a:t>Thực</a:t>
            </a:r>
            <a:r>
              <a:rPr lang="en-US" b="1" dirty="0">
                <a:latin typeface="+mj-lt"/>
              </a:rPr>
              <a:t> </a:t>
            </a:r>
            <a:r>
              <a:rPr lang="en-US" b="1" dirty="0" err="1">
                <a:latin typeface="+mj-lt"/>
              </a:rPr>
              <a:t>nghiệm</a:t>
            </a:r>
            <a:r>
              <a:rPr lang="en-US" b="1" dirty="0">
                <a:latin typeface="+mj-lt"/>
              </a:rPr>
              <a:t> R</a:t>
            </a:r>
          </a:p>
        </p:txBody>
      </p:sp>
      <p:pic>
        <p:nvPicPr>
          <p:cNvPr id="15" name="Picture 14">
            <a:extLst>
              <a:ext uri="{FF2B5EF4-FFF2-40B4-BE49-F238E27FC236}">
                <a16:creationId xmlns:a16="http://schemas.microsoft.com/office/drawing/2014/main" id="{783CA851-D263-40FD-ABA2-0E2678EDCA49}"/>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958179" y="1655454"/>
            <a:ext cx="5219700" cy="619125"/>
          </a:xfrm>
          <a:prstGeom prst="rect">
            <a:avLst/>
          </a:prstGeom>
          <a:noFill/>
          <a:ln>
            <a:noFill/>
          </a:ln>
        </p:spPr>
      </p:pic>
      <p:pic>
        <p:nvPicPr>
          <p:cNvPr id="16" name="Picture 15">
            <a:extLst>
              <a:ext uri="{FF2B5EF4-FFF2-40B4-BE49-F238E27FC236}">
                <a16:creationId xmlns:a16="http://schemas.microsoft.com/office/drawing/2014/main" id="{7C08C213-0CE1-457E-95E9-064ABE87DA31}"/>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2718798" y="2470874"/>
            <a:ext cx="3698462" cy="1653693"/>
          </a:xfrm>
          <a:prstGeom prst="rect">
            <a:avLst/>
          </a:prstGeom>
          <a:noFill/>
          <a:ln>
            <a:noFill/>
          </a:ln>
        </p:spPr>
      </p:pic>
      <p:pic>
        <p:nvPicPr>
          <p:cNvPr id="17" name="Picture 16">
            <a:extLst>
              <a:ext uri="{FF2B5EF4-FFF2-40B4-BE49-F238E27FC236}">
                <a16:creationId xmlns:a16="http://schemas.microsoft.com/office/drawing/2014/main" id="{ECEBE5C9-E89E-4F3A-8953-875AA630F64E}"/>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1677552" y="1072979"/>
            <a:ext cx="6197010" cy="522886"/>
          </a:xfrm>
          <a:prstGeom prst="rect">
            <a:avLst/>
          </a:prstGeom>
          <a:noFill/>
          <a:ln>
            <a:noFill/>
          </a:ln>
        </p:spPr>
      </p:pic>
      <p:pic>
        <p:nvPicPr>
          <p:cNvPr id="18" name="Picture 17">
            <a:extLst>
              <a:ext uri="{FF2B5EF4-FFF2-40B4-BE49-F238E27FC236}">
                <a16:creationId xmlns:a16="http://schemas.microsoft.com/office/drawing/2014/main" id="{F4F19591-26C8-469A-88F1-64CBF190974C}"/>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2205637" y="1655454"/>
            <a:ext cx="5140841" cy="3026944"/>
          </a:xfrm>
          <a:prstGeom prst="rect">
            <a:avLst/>
          </a:prstGeom>
          <a:noFill/>
          <a:ln>
            <a:noFill/>
          </a:ln>
        </p:spPr>
      </p:pic>
      <p:pic>
        <p:nvPicPr>
          <p:cNvPr id="19" name="Picture 18">
            <a:extLst>
              <a:ext uri="{FF2B5EF4-FFF2-40B4-BE49-F238E27FC236}">
                <a16:creationId xmlns:a16="http://schemas.microsoft.com/office/drawing/2014/main" id="{4B5DD651-8A9E-4A48-B957-C51B5AA3A37B}"/>
              </a:ext>
            </a:extLst>
          </p:cNvPr>
          <p:cNvPicPr/>
          <p:nvPr/>
        </p:nvPicPr>
        <p:blipFill>
          <a:blip r:embed="rId6">
            <a:extLst>
              <a:ext uri="{28A0092B-C50C-407E-A947-70E740481C1C}">
                <a14:useLocalDpi xmlns:a14="http://schemas.microsoft.com/office/drawing/2010/main" val="0"/>
              </a:ext>
            </a:extLst>
          </a:blip>
          <a:srcRect/>
          <a:stretch>
            <a:fillRect/>
          </a:stretch>
        </p:blipFill>
        <p:spPr bwMode="auto">
          <a:xfrm>
            <a:off x="2265288" y="1153743"/>
            <a:ext cx="5648325" cy="2524125"/>
          </a:xfrm>
          <a:prstGeom prst="rect">
            <a:avLst/>
          </a:prstGeom>
          <a:noFill/>
          <a:ln>
            <a:noFill/>
          </a:ln>
        </p:spPr>
      </p:pic>
      <p:sp>
        <p:nvSpPr>
          <p:cNvPr id="20" name="TextBox 19">
            <a:extLst>
              <a:ext uri="{FF2B5EF4-FFF2-40B4-BE49-F238E27FC236}">
                <a16:creationId xmlns:a16="http://schemas.microsoft.com/office/drawing/2014/main" id="{A13A376B-0B23-427A-A663-66B2BF2F0B91}"/>
              </a:ext>
            </a:extLst>
          </p:cNvPr>
          <p:cNvSpPr txBox="1"/>
          <p:nvPr/>
        </p:nvSpPr>
        <p:spPr>
          <a:xfrm>
            <a:off x="587829" y="3798169"/>
            <a:ext cx="8122007" cy="646331"/>
          </a:xfrm>
          <a:prstGeom prst="rect">
            <a:avLst/>
          </a:prstGeom>
          <a:noFill/>
        </p:spPr>
        <p:txBody>
          <a:bodyPr wrap="square">
            <a:spAutoFit/>
          </a:bodyPr>
          <a:lstStyle/>
          <a:p>
            <a:pPr marL="0" marR="0" algn="ctr">
              <a:lnSpc>
                <a:spcPct val="150000"/>
              </a:lnSpc>
              <a:spcBef>
                <a:spcPts val="0"/>
              </a:spcBef>
              <a:spcAft>
                <a:spcPts val="600"/>
              </a:spcAft>
            </a:pPr>
            <a:r>
              <a:rPr lang="en-US" sz="2400" b="1" dirty="0">
                <a:solidFill>
                  <a:srgbClr val="000000"/>
                </a:solidFill>
                <a:effectLst/>
                <a:latin typeface="+mn-lt"/>
                <a:ea typeface="Calibri" panose="020F0502020204030204" pitchFamily="34" charset="0"/>
                <a:cs typeface="Times New Roman" panose="02020603050405020304" pitchFamily="18" charset="0"/>
              </a:rPr>
              <a:t>PTHQ: </a:t>
            </a:r>
            <a:r>
              <a:rPr lang="vi-VN" sz="2400" b="1" dirty="0">
                <a:solidFill>
                  <a:srgbClr val="000000"/>
                </a:solidFill>
                <a:effectLst/>
                <a:latin typeface="+mn-lt"/>
                <a:ea typeface="Calibri" panose="020F0502020204030204" pitchFamily="34" charset="0"/>
                <a:cs typeface="Times New Roman" panose="02020603050405020304" pitchFamily="18" charset="0"/>
              </a:rPr>
              <a:t>Salary = 25792.2 + 9450.0 * YearsExperience</a:t>
            </a:r>
            <a:endParaRPr lang="en-US" sz="2400" dirty="0">
              <a:effectLst/>
              <a:latin typeface="+mn-lt"/>
              <a:ea typeface="SimSun" panose="02010600030101010101" pitchFamily="2" charset="-122"/>
            </a:endParaRPr>
          </a:p>
        </p:txBody>
      </p:sp>
      <p:pic>
        <p:nvPicPr>
          <p:cNvPr id="21" name="Picture 20">
            <a:extLst>
              <a:ext uri="{FF2B5EF4-FFF2-40B4-BE49-F238E27FC236}">
                <a16:creationId xmlns:a16="http://schemas.microsoft.com/office/drawing/2014/main" id="{D87CC6C4-291F-4D45-B2BD-2FF08993CE5C}"/>
              </a:ext>
            </a:extLst>
          </p:cNvPr>
          <p:cNvPicPr/>
          <p:nvPr/>
        </p:nvPicPr>
        <p:blipFill>
          <a:blip r:embed="rId7">
            <a:extLst>
              <a:ext uri="{28A0092B-C50C-407E-A947-70E740481C1C}">
                <a14:useLocalDpi xmlns:a14="http://schemas.microsoft.com/office/drawing/2010/main" val="0"/>
              </a:ext>
            </a:extLst>
          </a:blip>
          <a:srcRect/>
          <a:stretch>
            <a:fillRect/>
          </a:stretch>
        </p:blipFill>
        <p:spPr bwMode="auto">
          <a:xfrm>
            <a:off x="1865460" y="1051385"/>
            <a:ext cx="6048153" cy="3393115"/>
          </a:xfrm>
          <a:prstGeom prst="rect">
            <a:avLst/>
          </a:prstGeom>
          <a:noFill/>
          <a:ln>
            <a:noFill/>
          </a:ln>
        </p:spPr>
      </p:pic>
      <p:pic>
        <p:nvPicPr>
          <p:cNvPr id="22" name="Picture 21">
            <a:extLst>
              <a:ext uri="{FF2B5EF4-FFF2-40B4-BE49-F238E27FC236}">
                <a16:creationId xmlns:a16="http://schemas.microsoft.com/office/drawing/2014/main" id="{B03CF071-5AE5-4CD9-BEC9-A13EF4F55435}"/>
              </a:ext>
            </a:extLst>
          </p:cNvPr>
          <p:cNvPicPr/>
          <p:nvPr/>
        </p:nvPicPr>
        <p:blipFill rotWithShape="1">
          <a:blip r:embed="rId8">
            <a:extLst>
              <a:ext uri="{28A0092B-C50C-407E-A947-70E740481C1C}">
                <a14:useLocalDpi xmlns:a14="http://schemas.microsoft.com/office/drawing/2010/main" val="0"/>
              </a:ext>
            </a:extLst>
          </a:blip>
          <a:srcRect t="2326" b="16571"/>
          <a:stretch/>
        </p:blipFill>
        <p:spPr bwMode="auto">
          <a:xfrm>
            <a:off x="2472659" y="1472682"/>
            <a:ext cx="4352346" cy="754473"/>
          </a:xfrm>
          <a:prstGeom prst="rect">
            <a:avLst/>
          </a:prstGeom>
          <a:noFill/>
          <a:ln>
            <a:noFill/>
          </a:ln>
        </p:spPr>
      </p:pic>
      <p:pic>
        <p:nvPicPr>
          <p:cNvPr id="23" name="Picture 22">
            <a:extLst>
              <a:ext uri="{FF2B5EF4-FFF2-40B4-BE49-F238E27FC236}">
                <a16:creationId xmlns:a16="http://schemas.microsoft.com/office/drawing/2014/main" id="{84E309EA-64C4-45B8-B91C-2D3C1AA1BFC2}"/>
              </a:ext>
            </a:extLst>
          </p:cNvPr>
          <p:cNvPicPr/>
          <p:nvPr/>
        </p:nvPicPr>
        <p:blipFill>
          <a:blip r:embed="rId9">
            <a:extLst>
              <a:ext uri="{28A0092B-C50C-407E-A947-70E740481C1C}">
                <a14:useLocalDpi xmlns:a14="http://schemas.microsoft.com/office/drawing/2010/main" val="0"/>
              </a:ext>
            </a:extLst>
          </a:blip>
          <a:srcRect/>
          <a:stretch>
            <a:fillRect/>
          </a:stretch>
        </p:blipFill>
        <p:spPr bwMode="auto">
          <a:xfrm>
            <a:off x="1536769" y="2327640"/>
            <a:ext cx="6478575" cy="1233421"/>
          </a:xfrm>
          <a:prstGeom prst="rect">
            <a:avLst/>
          </a:prstGeom>
          <a:noFill/>
          <a:ln>
            <a:noFill/>
          </a:ln>
        </p:spPr>
      </p:pic>
      <p:sp>
        <p:nvSpPr>
          <p:cNvPr id="3" name="Slide Number Placeholder 2">
            <a:extLst>
              <a:ext uri="{FF2B5EF4-FFF2-40B4-BE49-F238E27FC236}">
                <a16:creationId xmlns:a16="http://schemas.microsoft.com/office/drawing/2014/main" id="{192B509A-5141-4AF7-8818-098E38C3963D}"/>
              </a:ext>
            </a:extLst>
          </p:cNvPr>
          <p:cNvSpPr>
            <a:spLocks noGrp="1"/>
          </p:cNvSpPr>
          <p:nvPr>
            <p:ph type="sldNum" sz="quarter" idx="10"/>
          </p:nvPr>
        </p:nvSpPr>
        <p:spPr/>
        <p:txBody>
          <a:bodyPr/>
          <a:lstStyle/>
          <a:p>
            <a:fld id="{D50E1D8B-DAD9-4457-9BB2-85013C3633ED}" type="slidenum">
              <a:rPr lang="vi-VN" smtClean="0"/>
              <a:t>7</a:t>
            </a:fld>
            <a:endParaRPr lang="vi-VN"/>
          </a:p>
        </p:txBody>
      </p:sp>
    </p:spTree>
    <p:extLst>
      <p:ext uri="{BB962C8B-B14F-4D97-AF65-F5344CB8AC3E}">
        <p14:creationId xmlns:p14="http://schemas.microsoft.com/office/powerpoint/2010/main" val="722032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500"/>
                                        <p:tgtEl>
                                          <p:spTgt spid="15"/>
                                        </p:tgtEl>
                                      </p:cBhvr>
                                    </p:animEffect>
                                    <p:set>
                                      <p:cBhvr>
                                        <p:cTn id="15" dur="1" fill="hold">
                                          <p:stCondLst>
                                            <p:cond delay="499"/>
                                          </p:stCondLst>
                                        </p:cTn>
                                        <p:tgtEl>
                                          <p:spTgt spid="15"/>
                                        </p:tgtEl>
                                        <p:attrNameLst>
                                          <p:attrName>style.visibility</p:attrName>
                                        </p:attrNameLst>
                                      </p:cBhvr>
                                      <p:to>
                                        <p:strVal val="hidden"/>
                                      </p:to>
                                    </p:set>
                                  </p:childTnLst>
                                </p:cTn>
                              </p:par>
                              <p:par>
                                <p:cTn id="16" presetID="10" presetClass="exit" presetSubtype="0" fill="hold" nodeType="withEffect">
                                  <p:stCondLst>
                                    <p:cond delay="0"/>
                                  </p:stCondLst>
                                  <p:childTnLst>
                                    <p:animEffect transition="out" filter="fade">
                                      <p:cBhvr>
                                        <p:cTn id="17" dur="500"/>
                                        <p:tgtEl>
                                          <p:spTgt spid="16"/>
                                        </p:tgtEl>
                                      </p:cBhvr>
                                    </p:animEffect>
                                    <p:set>
                                      <p:cBhvr>
                                        <p:cTn id="18" dur="1" fill="hold">
                                          <p:stCondLst>
                                            <p:cond delay="499"/>
                                          </p:stCondLst>
                                        </p:cTn>
                                        <p:tgtEl>
                                          <p:spTgt spid="16"/>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500"/>
                                        <p:tgtEl>
                                          <p:spTgt spid="18"/>
                                        </p:tgtEl>
                                      </p:cBhvr>
                                    </p:animEffect>
                                  </p:childTnLst>
                                </p:cTn>
                              </p:par>
                              <p:par>
                                <p:cTn id="24" presetID="10" presetClass="entr" presetSubtype="0" fill="hold" nodeType="with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fade">
                                      <p:cBhvr>
                                        <p:cTn id="26" dur="500"/>
                                        <p:tgtEl>
                                          <p:spTgt spid="17"/>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xit" presetSubtype="0" fill="hold" nodeType="clickEffect">
                                  <p:stCondLst>
                                    <p:cond delay="0"/>
                                  </p:stCondLst>
                                  <p:childTnLst>
                                    <p:animEffect transition="out" filter="fade">
                                      <p:cBhvr>
                                        <p:cTn id="30" dur="500"/>
                                        <p:tgtEl>
                                          <p:spTgt spid="18"/>
                                        </p:tgtEl>
                                      </p:cBhvr>
                                    </p:animEffect>
                                    <p:set>
                                      <p:cBhvr>
                                        <p:cTn id="31" dur="1" fill="hold">
                                          <p:stCondLst>
                                            <p:cond delay="499"/>
                                          </p:stCondLst>
                                        </p:cTn>
                                        <p:tgtEl>
                                          <p:spTgt spid="18"/>
                                        </p:tgtEl>
                                        <p:attrNameLst>
                                          <p:attrName>style.visibility</p:attrName>
                                        </p:attrNameLst>
                                      </p:cBhvr>
                                      <p:to>
                                        <p:strVal val="hidden"/>
                                      </p:to>
                                    </p:set>
                                  </p:childTnLst>
                                </p:cTn>
                              </p:par>
                              <p:par>
                                <p:cTn id="32" presetID="10" presetClass="exit" presetSubtype="0" fill="hold" nodeType="withEffect">
                                  <p:stCondLst>
                                    <p:cond delay="0"/>
                                  </p:stCondLst>
                                  <p:childTnLst>
                                    <p:animEffect transition="out" filter="fade">
                                      <p:cBhvr>
                                        <p:cTn id="33" dur="500"/>
                                        <p:tgtEl>
                                          <p:spTgt spid="17"/>
                                        </p:tgtEl>
                                      </p:cBhvr>
                                    </p:animEffect>
                                    <p:set>
                                      <p:cBhvr>
                                        <p:cTn id="34" dur="1" fill="hold">
                                          <p:stCondLst>
                                            <p:cond delay="499"/>
                                          </p:stCondLst>
                                        </p:cTn>
                                        <p:tgtEl>
                                          <p:spTgt spid="17"/>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fade">
                                      <p:cBhvr>
                                        <p:cTn id="39" dur="500"/>
                                        <p:tgtEl>
                                          <p:spTgt spid="19"/>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fade">
                                      <p:cBhvr>
                                        <p:cTn id="42" dur="500"/>
                                        <p:tgtEl>
                                          <p:spTgt spid="20"/>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xit" presetSubtype="0" fill="hold" nodeType="clickEffect">
                                  <p:stCondLst>
                                    <p:cond delay="0"/>
                                  </p:stCondLst>
                                  <p:childTnLst>
                                    <p:animEffect transition="out" filter="fade">
                                      <p:cBhvr>
                                        <p:cTn id="46" dur="500"/>
                                        <p:tgtEl>
                                          <p:spTgt spid="19"/>
                                        </p:tgtEl>
                                      </p:cBhvr>
                                    </p:animEffect>
                                    <p:set>
                                      <p:cBhvr>
                                        <p:cTn id="47" dur="1" fill="hold">
                                          <p:stCondLst>
                                            <p:cond delay="499"/>
                                          </p:stCondLst>
                                        </p:cTn>
                                        <p:tgtEl>
                                          <p:spTgt spid="19"/>
                                        </p:tgtEl>
                                        <p:attrNameLst>
                                          <p:attrName>style.visibility</p:attrName>
                                        </p:attrNameLst>
                                      </p:cBhvr>
                                      <p:to>
                                        <p:strVal val="hidden"/>
                                      </p:to>
                                    </p:set>
                                  </p:childTnLst>
                                </p:cTn>
                              </p:par>
                              <p:par>
                                <p:cTn id="48" presetID="10" presetClass="exit" presetSubtype="0" fill="hold" grpId="1" nodeType="withEffect">
                                  <p:stCondLst>
                                    <p:cond delay="0"/>
                                  </p:stCondLst>
                                  <p:childTnLst>
                                    <p:animEffect transition="out" filter="fade">
                                      <p:cBhvr>
                                        <p:cTn id="49" dur="500"/>
                                        <p:tgtEl>
                                          <p:spTgt spid="20"/>
                                        </p:tgtEl>
                                      </p:cBhvr>
                                    </p:animEffect>
                                    <p:set>
                                      <p:cBhvr>
                                        <p:cTn id="50" dur="1" fill="hold">
                                          <p:stCondLst>
                                            <p:cond delay="499"/>
                                          </p:stCondLst>
                                        </p:cTn>
                                        <p:tgtEl>
                                          <p:spTgt spid="20"/>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21"/>
                                        </p:tgtEl>
                                        <p:attrNameLst>
                                          <p:attrName>style.visibility</p:attrName>
                                        </p:attrNameLst>
                                      </p:cBhvr>
                                      <p:to>
                                        <p:strVal val="visible"/>
                                      </p:to>
                                    </p:set>
                                    <p:animEffect transition="in" filter="fade">
                                      <p:cBhvr>
                                        <p:cTn id="55" dur="500"/>
                                        <p:tgtEl>
                                          <p:spTgt spid="21"/>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xit" presetSubtype="0" fill="hold" nodeType="clickEffect">
                                  <p:stCondLst>
                                    <p:cond delay="0"/>
                                  </p:stCondLst>
                                  <p:childTnLst>
                                    <p:animEffect transition="out" filter="fade">
                                      <p:cBhvr>
                                        <p:cTn id="59" dur="500"/>
                                        <p:tgtEl>
                                          <p:spTgt spid="21"/>
                                        </p:tgtEl>
                                      </p:cBhvr>
                                    </p:animEffect>
                                    <p:set>
                                      <p:cBhvr>
                                        <p:cTn id="60" dur="1" fill="hold">
                                          <p:stCondLst>
                                            <p:cond delay="499"/>
                                          </p:stCondLst>
                                        </p:cTn>
                                        <p:tgtEl>
                                          <p:spTgt spid="21"/>
                                        </p:tgtEl>
                                        <p:attrNameLst>
                                          <p:attrName>style.visibility</p:attrName>
                                        </p:attrNameLst>
                                      </p:cBhvr>
                                      <p:to>
                                        <p:strVal val="hidden"/>
                                      </p:to>
                                    </p:se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22"/>
                                        </p:tgtEl>
                                        <p:attrNameLst>
                                          <p:attrName>style.visibility</p:attrName>
                                        </p:attrNameLst>
                                      </p:cBhvr>
                                      <p:to>
                                        <p:strVal val="visible"/>
                                      </p:to>
                                    </p:set>
                                    <p:animEffect transition="in" filter="fade">
                                      <p:cBhvr>
                                        <p:cTn id="65" dur="500"/>
                                        <p:tgtEl>
                                          <p:spTgt spid="22"/>
                                        </p:tgtEl>
                                      </p:cBhvr>
                                    </p:animEffect>
                                  </p:childTnLst>
                                </p:cTn>
                              </p:par>
                              <p:par>
                                <p:cTn id="66" presetID="10" presetClass="entr" presetSubtype="0" fill="hold" nodeType="withEffect">
                                  <p:stCondLst>
                                    <p:cond delay="0"/>
                                  </p:stCondLst>
                                  <p:childTnLst>
                                    <p:set>
                                      <p:cBhvr>
                                        <p:cTn id="67" dur="1" fill="hold">
                                          <p:stCondLst>
                                            <p:cond delay="0"/>
                                          </p:stCondLst>
                                        </p:cTn>
                                        <p:tgtEl>
                                          <p:spTgt spid="23"/>
                                        </p:tgtEl>
                                        <p:attrNameLst>
                                          <p:attrName>style.visibility</p:attrName>
                                        </p:attrNameLst>
                                      </p:cBhvr>
                                      <p:to>
                                        <p:strVal val="visible"/>
                                      </p:to>
                                    </p:set>
                                    <p:animEffect transition="in" filter="fade">
                                      <p:cBhvr>
                                        <p:cTn id="68"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0" grpId="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3224" y="445025"/>
            <a:ext cx="7717525" cy="572700"/>
          </a:xfrm>
        </p:spPr>
        <p:txBody>
          <a:bodyPr/>
          <a:lstStyle/>
          <a:p>
            <a:r>
              <a:rPr lang="en-US" b="1" dirty="0" err="1">
                <a:latin typeface="+mj-lt"/>
              </a:rPr>
              <a:t>Các</a:t>
            </a:r>
            <a:r>
              <a:rPr lang="en-US" b="1" dirty="0">
                <a:latin typeface="+mj-lt"/>
              </a:rPr>
              <a:t> </a:t>
            </a:r>
            <a:r>
              <a:rPr lang="en-US" b="1" dirty="0" err="1">
                <a:latin typeface="+mj-lt"/>
              </a:rPr>
              <a:t>tham</a:t>
            </a:r>
            <a:r>
              <a:rPr lang="en-US" b="1" dirty="0">
                <a:latin typeface="+mj-lt"/>
              </a:rPr>
              <a:t> </a:t>
            </a:r>
            <a:r>
              <a:rPr lang="en-US" b="1" dirty="0" err="1">
                <a:latin typeface="+mj-lt"/>
              </a:rPr>
              <a:t>số</a:t>
            </a:r>
            <a:r>
              <a:rPr lang="en-US" b="1" dirty="0">
                <a:latin typeface="+mj-lt"/>
              </a:rPr>
              <a:t> </a:t>
            </a:r>
            <a:r>
              <a:rPr lang="en-US" b="1" dirty="0" err="1">
                <a:latin typeface="+mj-lt"/>
              </a:rPr>
              <a:t>trong</a:t>
            </a:r>
            <a:r>
              <a:rPr lang="en-US" b="1" dirty="0">
                <a:latin typeface="+mj-lt"/>
              </a:rPr>
              <a:t> SVM </a:t>
            </a:r>
          </a:p>
        </p:txBody>
      </p:sp>
      <p:sp>
        <p:nvSpPr>
          <p:cNvPr id="3" name="Text Placeholder 2"/>
          <p:cNvSpPr>
            <a:spLocks noGrp="1"/>
          </p:cNvSpPr>
          <p:nvPr>
            <p:ph type="body" idx="1"/>
          </p:nvPr>
        </p:nvSpPr>
        <p:spPr/>
        <p:txBody>
          <a:bodyPr/>
          <a:lstStyle/>
          <a:p>
            <a:r>
              <a:rPr lang="en-US" sz="2400" dirty="0" err="1">
                <a:latin typeface="+mn-lt"/>
              </a:rPr>
              <a:t>Tham</a:t>
            </a:r>
            <a:r>
              <a:rPr lang="en-US" sz="2400" dirty="0">
                <a:latin typeface="+mn-lt"/>
              </a:rPr>
              <a:t> </a:t>
            </a:r>
            <a:r>
              <a:rPr lang="en-US" sz="2400" dirty="0" err="1">
                <a:latin typeface="+mn-lt"/>
              </a:rPr>
              <a:t>số</a:t>
            </a:r>
            <a:r>
              <a:rPr lang="en-US" sz="2400" dirty="0">
                <a:latin typeface="+mn-lt"/>
              </a:rPr>
              <a:t> Kernel.</a:t>
            </a:r>
          </a:p>
          <a:p>
            <a:r>
              <a:rPr lang="en-US" sz="2400" dirty="0" err="1">
                <a:latin typeface="+mn-lt"/>
              </a:rPr>
              <a:t>Tham</a:t>
            </a:r>
            <a:r>
              <a:rPr lang="en-US" sz="2400" dirty="0">
                <a:latin typeface="+mn-lt"/>
              </a:rPr>
              <a:t> </a:t>
            </a:r>
            <a:r>
              <a:rPr lang="en-US" sz="2400" dirty="0" err="1">
                <a:latin typeface="+mn-lt"/>
              </a:rPr>
              <a:t>số</a:t>
            </a:r>
            <a:r>
              <a:rPr lang="en-US" sz="2400" dirty="0">
                <a:latin typeface="+mn-lt"/>
              </a:rPr>
              <a:t> Regularization.</a:t>
            </a:r>
          </a:p>
          <a:p>
            <a:r>
              <a:rPr lang="en-US" sz="2400" dirty="0" err="1">
                <a:latin typeface="+mn-lt"/>
              </a:rPr>
              <a:t>Tham</a:t>
            </a:r>
            <a:r>
              <a:rPr lang="en-US" sz="2400" dirty="0">
                <a:latin typeface="+mn-lt"/>
              </a:rPr>
              <a:t> </a:t>
            </a:r>
            <a:r>
              <a:rPr lang="en-US" sz="2400" dirty="0" err="1">
                <a:latin typeface="+mn-lt"/>
              </a:rPr>
              <a:t>số</a:t>
            </a:r>
            <a:r>
              <a:rPr lang="en-US" sz="2400" dirty="0">
                <a:latin typeface="+mn-lt"/>
              </a:rPr>
              <a:t> Gamma.</a:t>
            </a:r>
          </a:p>
          <a:p>
            <a:r>
              <a:rPr lang="en-US" sz="2400" dirty="0" err="1">
                <a:latin typeface="+mn-lt"/>
              </a:rPr>
              <a:t>Tham</a:t>
            </a:r>
            <a:r>
              <a:rPr lang="en-US" sz="2400" dirty="0">
                <a:latin typeface="+mn-lt"/>
              </a:rPr>
              <a:t> </a:t>
            </a:r>
            <a:r>
              <a:rPr lang="en-US" sz="2400" dirty="0" err="1">
                <a:latin typeface="+mn-lt"/>
              </a:rPr>
              <a:t>số</a:t>
            </a:r>
            <a:r>
              <a:rPr lang="en-US" sz="2400" dirty="0">
                <a:latin typeface="+mn-lt"/>
              </a:rPr>
              <a:t> Margin.</a:t>
            </a:r>
          </a:p>
        </p:txBody>
      </p:sp>
      <p:pic>
        <p:nvPicPr>
          <p:cNvPr id="5" name="Picture 4"/>
          <p:cNvPicPr/>
          <p:nvPr/>
        </p:nvPicPr>
        <p:blipFill>
          <a:blip r:embed="rId2">
            <a:extLst>
              <a:ext uri="{28A0092B-C50C-407E-A947-70E740481C1C}">
                <a14:useLocalDpi xmlns:a14="http://schemas.microsoft.com/office/drawing/2010/main" val="0"/>
              </a:ext>
            </a:extLst>
          </a:blip>
          <a:srcRect/>
          <a:stretch>
            <a:fillRect/>
          </a:stretch>
        </p:blipFill>
        <p:spPr bwMode="auto">
          <a:xfrm>
            <a:off x="1600186" y="3170183"/>
            <a:ext cx="5943600" cy="1104900"/>
          </a:xfrm>
          <a:prstGeom prst="rect">
            <a:avLst/>
          </a:prstGeom>
          <a:noFill/>
          <a:ln>
            <a:noFill/>
          </a:ln>
        </p:spPr>
      </p:pic>
      <p:pic>
        <p:nvPicPr>
          <p:cNvPr id="6" name="Picture 5"/>
          <p:cNvPicPr/>
          <p:nvPr/>
        </p:nvPicPr>
        <p:blipFill>
          <a:blip r:embed="rId3">
            <a:extLst>
              <a:ext uri="{28A0092B-C50C-407E-A947-70E740481C1C}">
                <a14:useLocalDpi xmlns:a14="http://schemas.microsoft.com/office/drawing/2010/main" val="0"/>
              </a:ext>
            </a:extLst>
          </a:blip>
          <a:srcRect/>
          <a:stretch>
            <a:fillRect/>
          </a:stretch>
        </p:blipFill>
        <p:spPr bwMode="auto">
          <a:xfrm>
            <a:off x="260131" y="3170183"/>
            <a:ext cx="3992616" cy="1330872"/>
          </a:xfrm>
          <a:prstGeom prst="rect">
            <a:avLst/>
          </a:prstGeom>
          <a:noFill/>
          <a:ln>
            <a:noFill/>
          </a:ln>
        </p:spPr>
      </p:pic>
      <p:pic>
        <p:nvPicPr>
          <p:cNvPr id="7" name="Picture 6"/>
          <p:cNvPicPr/>
          <p:nvPr/>
        </p:nvPicPr>
        <p:blipFill>
          <a:blip r:embed="rId4">
            <a:extLst>
              <a:ext uri="{28A0092B-C50C-407E-A947-70E740481C1C}">
                <a14:useLocalDpi xmlns:a14="http://schemas.microsoft.com/office/drawing/2010/main" val="0"/>
              </a:ext>
            </a:extLst>
          </a:blip>
          <a:srcRect/>
          <a:stretch>
            <a:fillRect/>
          </a:stretch>
        </p:blipFill>
        <p:spPr bwMode="auto">
          <a:xfrm>
            <a:off x="4788775" y="3170183"/>
            <a:ext cx="3984599" cy="1330872"/>
          </a:xfrm>
          <a:prstGeom prst="rect">
            <a:avLst/>
          </a:prstGeom>
          <a:noFill/>
          <a:ln>
            <a:noFill/>
          </a:ln>
        </p:spPr>
      </p:pic>
      <p:pic>
        <p:nvPicPr>
          <p:cNvPr id="8" name="Picture 7"/>
          <p:cNvPicPr/>
          <p:nvPr/>
        </p:nvPicPr>
        <p:blipFill>
          <a:blip r:embed="rId5">
            <a:extLst>
              <a:ext uri="{28A0092B-C50C-407E-A947-70E740481C1C}">
                <a14:useLocalDpi xmlns:a14="http://schemas.microsoft.com/office/drawing/2010/main" val="0"/>
              </a:ext>
            </a:extLst>
          </a:blip>
          <a:srcRect/>
          <a:stretch>
            <a:fillRect/>
          </a:stretch>
        </p:blipFill>
        <p:spPr bwMode="auto">
          <a:xfrm>
            <a:off x="260131" y="3170183"/>
            <a:ext cx="4143375" cy="1381125"/>
          </a:xfrm>
          <a:prstGeom prst="rect">
            <a:avLst/>
          </a:prstGeom>
          <a:noFill/>
          <a:ln>
            <a:noFill/>
          </a:ln>
        </p:spPr>
      </p:pic>
      <p:pic>
        <p:nvPicPr>
          <p:cNvPr id="9" name="Picture 8"/>
          <p:cNvPicPr/>
          <p:nvPr/>
        </p:nvPicPr>
        <p:blipFill>
          <a:blip r:embed="rId6">
            <a:extLst>
              <a:ext uri="{28A0092B-C50C-407E-A947-70E740481C1C}">
                <a14:useLocalDpi xmlns:a14="http://schemas.microsoft.com/office/drawing/2010/main" val="0"/>
              </a:ext>
            </a:extLst>
          </a:blip>
          <a:srcRect/>
          <a:stretch>
            <a:fillRect/>
          </a:stretch>
        </p:blipFill>
        <p:spPr bwMode="auto">
          <a:xfrm>
            <a:off x="4856625" y="3170183"/>
            <a:ext cx="4276725" cy="1428750"/>
          </a:xfrm>
          <a:prstGeom prst="rect">
            <a:avLst/>
          </a:prstGeom>
          <a:noFill/>
          <a:ln>
            <a:noFill/>
          </a:ln>
        </p:spPr>
      </p:pic>
      <p:sp>
        <p:nvSpPr>
          <p:cNvPr id="4" name="Slide Number Placeholder 3">
            <a:extLst>
              <a:ext uri="{FF2B5EF4-FFF2-40B4-BE49-F238E27FC236}">
                <a16:creationId xmlns:a16="http://schemas.microsoft.com/office/drawing/2014/main" id="{C9A6F8EA-457C-402E-9A8E-90F7D83A5567}"/>
              </a:ext>
            </a:extLst>
          </p:cNvPr>
          <p:cNvSpPr>
            <a:spLocks noGrp="1"/>
          </p:cNvSpPr>
          <p:nvPr>
            <p:ph type="sldNum" sz="quarter" idx="10"/>
          </p:nvPr>
        </p:nvSpPr>
        <p:spPr/>
        <p:txBody>
          <a:bodyPr/>
          <a:lstStyle/>
          <a:p>
            <a:fld id="{D50E1D8B-DAD9-4457-9BB2-85013C3633ED}" type="slidenum">
              <a:rPr lang="vi-VN" smtClean="0"/>
              <a:t>70</a:t>
            </a:fld>
            <a:endParaRPr lang="vi-VN"/>
          </a:p>
        </p:txBody>
      </p:sp>
    </p:spTree>
    <p:extLst>
      <p:ext uri="{BB962C8B-B14F-4D97-AF65-F5344CB8AC3E}">
        <p14:creationId xmlns:p14="http://schemas.microsoft.com/office/powerpoint/2010/main" val="27473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5"/>
                                        </p:tgtEl>
                                      </p:cBhvr>
                                    </p:animEffect>
                                    <p:set>
                                      <p:cBhvr>
                                        <p:cTn id="12" dur="1" fill="hold">
                                          <p:stCondLst>
                                            <p:cond delay="499"/>
                                          </p:stCondLst>
                                        </p:cTn>
                                        <p:tgtEl>
                                          <p:spTgt spid="5"/>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par>
                                <p:cTn id="18" presetID="10" presetClass="entr" presetSubtype="0" fill="hold" nodeType="with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xit" presetSubtype="0" fill="hold" nodeType="clickEffect">
                                  <p:stCondLst>
                                    <p:cond delay="0"/>
                                  </p:stCondLst>
                                  <p:childTnLst>
                                    <p:animEffect transition="out" filter="fade">
                                      <p:cBhvr>
                                        <p:cTn id="24" dur="500"/>
                                        <p:tgtEl>
                                          <p:spTgt spid="6"/>
                                        </p:tgtEl>
                                      </p:cBhvr>
                                    </p:animEffect>
                                    <p:set>
                                      <p:cBhvr>
                                        <p:cTn id="25" dur="1" fill="hold">
                                          <p:stCondLst>
                                            <p:cond delay="499"/>
                                          </p:stCondLst>
                                        </p:cTn>
                                        <p:tgtEl>
                                          <p:spTgt spid="6"/>
                                        </p:tgtEl>
                                        <p:attrNameLst>
                                          <p:attrName>style.visibility</p:attrName>
                                        </p:attrNameLst>
                                      </p:cBhvr>
                                      <p:to>
                                        <p:strVal val="hidden"/>
                                      </p:to>
                                    </p:set>
                                  </p:childTnLst>
                                </p:cTn>
                              </p:par>
                              <p:par>
                                <p:cTn id="26" presetID="10" presetClass="exit" presetSubtype="0" fill="hold" nodeType="withEffect">
                                  <p:stCondLst>
                                    <p:cond delay="0"/>
                                  </p:stCondLst>
                                  <p:childTnLst>
                                    <p:animEffect transition="out" filter="fade">
                                      <p:cBhvr>
                                        <p:cTn id="27" dur="500"/>
                                        <p:tgtEl>
                                          <p:spTgt spid="7"/>
                                        </p:tgtEl>
                                      </p:cBhvr>
                                    </p:animEffect>
                                    <p:set>
                                      <p:cBhvr>
                                        <p:cTn id="28" dur="1" fill="hold">
                                          <p:stCondLst>
                                            <p:cond delay="499"/>
                                          </p:stCondLst>
                                        </p:cTn>
                                        <p:tgtEl>
                                          <p:spTgt spid="7"/>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fade">
                                      <p:cBhvr>
                                        <p:cTn id="33" dur="500"/>
                                        <p:tgtEl>
                                          <p:spTgt spid="8"/>
                                        </p:tgtEl>
                                      </p:cBhvr>
                                    </p:animEffect>
                                  </p:childTnLst>
                                </p:cTn>
                              </p:par>
                              <p:par>
                                <p:cTn id="34" presetID="10" presetClass="entr" presetSubtype="0" fill="hold" nodeType="withEffect">
                                  <p:stCondLst>
                                    <p:cond delay="0"/>
                                  </p:stCondLst>
                                  <p:childTnLst>
                                    <p:set>
                                      <p:cBhvr>
                                        <p:cTn id="35" dur="1" fill="hold">
                                          <p:stCondLst>
                                            <p:cond delay="0"/>
                                          </p:stCondLst>
                                        </p:cTn>
                                        <p:tgtEl>
                                          <p:spTgt spid="9"/>
                                        </p:tgtEl>
                                        <p:attrNameLst>
                                          <p:attrName>style.visibility</p:attrName>
                                        </p:attrNameLst>
                                      </p:cBhvr>
                                      <p:to>
                                        <p:strVal val="visible"/>
                                      </p:to>
                                    </p:set>
                                    <p:animEffect transition="in" filter="fade">
                                      <p:cBhvr>
                                        <p:cTn id="36" dur="500"/>
                                        <p:tgtEl>
                                          <p:spTgt spid="9"/>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xit" presetSubtype="0" fill="hold" nodeType="clickEffect">
                                  <p:stCondLst>
                                    <p:cond delay="0"/>
                                  </p:stCondLst>
                                  <p:childTnLst>
                                    <p:animEffect transition="out" filter="fade">
                                      <p:cBhvr>
                                        <p:cTn id="40" dur="500"/>
                                        <p:tgtEl>
                                          <p:spTgt spid="8"/>
                                        </p:tgtEl>
                                      </p:cBhvr>
                                    </p:animEffect>
                                    <p:set>
                                      <p:cBhvr>
                                        <p:cTn id="41" dur="1" fill="hold">
                                          <p:stCondLst>
                                            <p:cond delay="499"/>
                                          </p:stCondLst>
                                        </p:cTn>
                                        <p:tgtEl>
                                          <p:spTgt spid="8"/>
                                        </p:tgtEl>
                                        <p:attrNameLst>
                                          <p:attrName>style.visibility</p:attrName>
                                        </p:attrNameLst>
                                      </p:cBhvr>
                                      <p:to>
                                        <p:strVal val="hidden"/>
                                      </p:to>
                                    </p:set>
                                  </p:childTnLst>
                                </p:cTn>
                              </p:par>
                              <p:par>
                                <p:cTn id="42" presetID="10" presetClass="exit" presetSubtype="0" fill="hold" nodeType="withEffect">
                                  <p:stCondLst>
                                    <p:cond delay="0"/>
                                  </p:stCondLst>
                                  <p:childTnLst>
                                    <p:animEffect transition="out" filter="fade">
                                      <p:cBhvr>
                                        <p:cTn id="43" dur="500"/>
                                        <p:tgtEl>
                                          <p:spTgt spid="9"/>
                                        </p:tgtEl>
                                      </p:cBhvr>
                                    </p:animEffect>
                                    <p:set>
                                      <p:cBhvr>
                                        <p:cTn id="44"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3224" y="445025"/>
            <a:ext cx="7717525" cy="572700"/>
          </a:xfrm>
        </p:spPr>
        <p:txBody>
          <a:bodyPr/>
          <a:lstStyle/>
          <a:p>
            <a:r>
              <a:rPr lang="en-US" b="1" dirty="0" err="1">
                <a:latin typeface="+mj-lt"/>
              </a:rPr>
              <a:t>Đánh</a:t>
            </a:r>
            <a:r>
              <a:rPr lang="en-US" b="1" dirty="0">
                <a:latin typeface="+mj-lt"/>
              </a:rPr>
              <a:t> </a:t>
            </a:r>
            <a:r>
              <a:rPr lang="en-US" b="1" dirty="0" err="1">
                <a:latin typeface="+mj-lt"/>
              </a:rPr>
              <a:t>giá</a:t>
            </a:r>
            <a:r>
              <a:rPr lang="en-US" b="1" dirty="0">
                <a:latin typeface="+mj-lt"/>
              </a:rPr>
              <a:t> </a:t>
            </a:r>
            <a:r>
              <a:rPr lang="en-US" b="1" dirty="0" err="1">
                <a:latin typeface="+mj-lt"/>
              </a:rPr>
              <a:t>thuật</a:t>
            </a:r>
            <a:r>
              <a:rPr lang="en-US" b="1" dirty="0">
                <a:latin typeface="+mj-lt"/>
              </a:rPr>
              <a:t> </a:t>
            </a:r>
            <a:r>
              <a:rPr lang="en-US" b="1" dirty="0" err="1">
                <a:latin typeface="+mj-lt"/>
              </a:rPr>
              <a:t>toán</a:t>
            </a:r>
            <a:r>
              <a:rPr lang="en-US" b="1" dirty="0">
                <a:latin typeface="+mj-lt"/>
              </a:rPr>
              <a:t> SVM</a:t>
            </a:r>
          </a:p>
        </p:txBody>
      </p:sp>
      <p:sp>
        <p:nvSpPr>
          <p:cNvPr id="3" name="Text Placeholder 2"/>
          <p:cNvSpPr>
            <a:spLocks noGrp="1"/>
          </p:cNvSpPr>
          <p:nvPr>
            <p:ph type="body" idx="1"/>
          </p:nvPr>
        </p:nvSpPr>
        <p:spPr/>
        <p:txBody>
          <a:bodyPr/>
          <a:lstStyle/>
          <a:p>
            <a:r>
              <a:rPr lang="en-US" sz="2400" b="1" dirty="0" err="1">
                <a:latin typeface="+mn-lt"/>
              </a:rPr>
              <a:t>Ưu</a:t>
            </a:r>
            <a:r>
              <a:rPr lang="en-US" sz="2400" b="1" dirty="0">
                <a:latin typeface="+mn-lt"/>
              </a:rPr>
              <a:t> </a:t>
            </a:r>
            <a:r>
              <a:rPr lang="en-US" sz="2400" b="1" dirty="0" err="1">
                <a:latin typeface="+mn-lt"/>
              </a:rPr>
              <a:t>điểm</a:t>
            </a:r>
            <a:r>
              <a:rPr lang="en-US" sz="2400" b="1" dirty="0">
                <a:latin typeface="+mn-lt"/>
              </a:rPr>
              <a:t>.</a:t>
            </a:r>
          </a:p>
          <a:p>
            <a:pPr lvl="1"/>
            <a:r>
              <a:rPr lang="en-US" sz="2400" dirty="0" err="1">
                <a:latin typeface="+mn-lt"/>
              </a:rPr>
              <a:t>Hiệu</a:t>
            </a:r>
            <a:r>
              <a:rPr lang="en-US" sz="2400" dirty="0">
                <a:latin typeface="+mn-lt"/>
              </a:rPr>
              <a:t> </a:t>
            </a:r>
            <a:r>
              <a:rPr lang="en-US" sz="2400" dirty="0" err="1">
                <a:latin typeface="+mn-lt"/>
              </a:rPr>
              <a:t>quả</a:t>
            </a:r>
            <a:r>
              <a:rPr lang="en-US" sz="2400" dirty="0">
                <a:latin typeface="+mn-lt"/>
              </a:rPr>
              <a:t> </a:t>
            </a:r>
            <a:r>
              <a:rPr lang="en-US" sz="2400" dirty="0" err="1">
                <a:latin typeface="+mn-lt"/>
              </a:rPr>
              <a:t>trong</a:t>
            </a:r>
            <a:r>
              <a:rPr lang="en-US" sz="2400" dirty="0">
                <a:latin typeface="+mn-lt"/>
              </a:rPr>
              <a:t> </a:t>
            </a:r>
            <a:r>
              <a:rPr lang="en-US" sz="2400" dirty="0" err="1">
                <a:latin typeface="+mn-lt"/>
              </a:rPr>
              <a:t>không</a:t>
            </a:r>
            <a:r>
              <a:rPr lang="en-US" sz="2400" dirty="0">
                <a:latin typeface="+mn-lt"/>
              </a:rPr>
              <a:t> </a:t>
            </a:r>
            <a:r>
              <a:rPr lang="en-US" sz="2400" dirty="0" err="1">
                <a:latin typeface="+mn-lt"/>
              </a:rPr>
              <a:t>gian</a:t>
            </a:r>
            <a:r>
              <a:rPr lang="en-US" sz="2400" dirty="0">
                <a:latin typeface="+mn-lt"/>
              </a:rPr>
              <a:t> </a:t>
            </a:r>
            <a:r>
              <a:rPr lang="en-US" sz="2400" dirty="0" err="1">
                <a:latin typeface="+mn-lt"/>
              </a:rPr>
              <a:t>chiều</a:t>
            </a:r>
            <a:r>
              <a:rPr lang="en-US" sz="2400" dirty="0">
                <a:latin typeface="+mn-lt"/>
              </a:rPr>
              <a:t> </a:t>
            </a:r>
            <a:r>
              <a:rPr lang="en-US" sz="2400" dirty="0" err="1">
                <a:latin typeface="+mn-lt"/>
              </a:rPr>
              <a:t>cao</a:t>
            </a:r>
            <a:r>
              <a:rPr lang="en-US" sz="2400" dirty="0">
                <a:latin typeface="+mn-lt"/>
              </a:rPr>
              <a:t>.</a:t>
            </a:r>
          </a:p>
          <a:p>
            <a:pPr lvl="1"/>
            <a:r>
              <a:rPr lang="en-US" sz="2400" dirty="0" err="1">
                <a:latin typeface="+mn-lt"/>
              </a:rPr>
              <a:t>Áp</a:t>
            </a:r>
            <a:r>
              <a:rPr lang="en-US" sz="2400" dirty="0">
                <a:latin typeface="+mn-lt"/>
              </a:rPr>
              <a:t> </a:t>
            </a:r>
            <a:r>
              <a:rPr lang="en-US" sz="2400" dirty="0" err="1">
                <a:latin typeface="+mn-lt"/>
              </a:rPr>
              <a:t>dụng</a:t>
            </a:r>
            <a:r>
              <a:rPr lang="en-US" sz="2400" dirty="0">
                <a:latin typeface="+mn-lt"/>
              </a:rPr>
              <a:t> </a:t>
            </a:r>
            <a:r>
              <a:rPr lang="en-US" sz="2400" dirty="0" err="1">
                <a:latin typeface="+mn-lt"/>
              </a:rPr>
              <a:t>cho</a:t>
            </a:r>
            <a:r>
              <a:rPr lang="en-US" sz="2400" dirty="0">
                <a:latin typeface="+mn-lt"/>
              </a:rPr>
              <a:t> </a:t>
            </a:r>
            <a:r>
              <a:rPr lang="en-US" sz="2400" dirty="0" err="1">
                <a:latin typeface="+mn-lt"/>
              </a:rPr>
              <a:t>cả</a:t>
            </a:r>
            <a:r>
              <a:rPr lang="en-US" sz="2400" dirty="0">
                <a:latin typeface="+mn-lt"/>
              </a:rPr>
              <a:t> PL </a:t>
            </a:r>
            <a:r>
              <a:rPr lang="en-US" sz="2400" dirty="0" err="1">
                <a:latin typeface="+mn-lt"/>
              </a:rPr>
              <a:t>và</a:t>
            </a:r>
            <a:r>
              <a:rPr lang="en-US" sz="2400" dirty="0">
                <a:latin typeface="+mn-lt"/>
              </a:rPr>
              <a:t> HQ.</a:t>
            </a:r>
          </a:p>
          <a:p>
            <a:pPr lvl="1"/>
            <a:r>
              <a:rPr lang="en-US" sz="2400" dirty="0" err="1">
                <a:latin typeface="+mn-lt"/>
              </a:rPr>
              <a:t>Giảm</a:t>
            </a:r>
            <a:r>
              <a:rPr lang="en-US" sz="2400" dirty="0">
                <a:latin typeface="+mn-lt"/>
              </a:rPr>
              <a:t> </a:t>
            </a:r>
            <a:r>
              <a:rPr lang="en-US" sz="2400" dirty="0" err="1">
                <a:latin typeface="+mn-lt"/>
              </a:rPr>
              <a:t>thiểu</a:t>
            </a:r>
            <a:r>
              <a:rPr lang="en-US" sz="2400" dirty="0">
                <a:latin typeface="+mn-lt"/>
              </a:rPr>
              <a:t> </a:t>
            </a:r>
            <a:r>
              <a:rPr lang="en-US" sz="2400" dirty="0" err="1">
                <a:latin typeface="+mn-lt"/>
              </a:rPr>
              <a:t>bộ</a:t>
            </a:r>
            <a:r>
              <a:rPr lang="en-US" sz="2400" dirty="0">
                <a:latin typeface="+mn-lt"/>
              </a:rPr>
              <a:t> </a:t>
            </a:r>
            <a:r>
              <a:rPr lang="en-US" sz="2400" dirty="0" err="1">
                <a:latin typeface="+mn-lt"/>
              </a:rPr>
              <a:t>nhớ</a:t>
            </a:r>
            <a:r>
              <a:rPr lang="en-US" sz="2400" dirty="0">
                <a:latin typeface="+mn-lt"/>
              </a:rPr>
              <a:t>.</a:t>
            </a:r>
          </a:p>
          <a:p>
            <a:r>
              <a:rPr lang="en-US" sz="2400" b="1" dirty="0" err="1">
                <a:latin typeface="+mn-lt"/>
              </a:rPr>
              <a:t>Nhược</a:t>
            </a:r>
            <a:r>
              <a:rPr lang="en-US" sz="2400" b="1" dirty="0">
                <a:latin typeface="+mn-lt"/>
              </a:rPr>
              <a:t> </a:t>
            </a:r>
            <a:r>
              <a:rPr lang="en-US" sz="2400" b="1" dirty="0" err="1">
                <a:latin typeface="+mn-lt"/>
              </a:rPr>
              <a:t>điểm</a:t>
            </a:r>
            <a:r>
              <a:rPr lang="en-US" sz="2400" b="1" dirty="0">
                <a:latin typeface="+mn-lt"/>
              </a:rPr>
              <a:t>.</a:t>
            </a:r>
          </a:p>
          <a:p>
            <a:pPr lvl="1"/>
            <a:r>
              <a:rPr lang="en-US" sz="2400" dirty="0" err="1">
                <a:latin typeface="+mn-lt"/>
              </a:rPr>
              <a:t>Thời</a:t>
            </a:r>
            <a:r>
              <a:rPr lang="en-US" sz="2400" dirty="0">
                <a:latin typeface="+mn-lt"/>
              </a:rPr>
              <a:t> </a:t>
            </a:r>
            <a:r>
              <a:rPr lang="en-US" sz="2400" dirty="0" err="1">
                <a:latin typeface="+mn-lt"/>
              </a:rPr>
              <a:t>gian</a:t>
            </a:r>
            <a:r>
              <a:rPr lang="en-US" sz="2400" dirty="0">
                <a:latin typeface="+mn-lt"/>
              </a:rPr>
              <a:t> training </a:t>
            </a:r>
            <a:r>
              <a:rPr lang="en-US" sz="2400" dirty="0" err="1">
                <a:latin typeface="+mn-lt"/>
              </a:rPr>
              <a:t>lâu</a:t>
            </a:r>
            <a:r>
              <a:rPr lang="en-US" sz="2400" dirty="0">
                <a:latin typeface="+mn-lt"/>
              </a:rPr>
              <a:t>.</a:t>
            </a:r>
          </a:p>
          <a:p>
            <a:pPr lvl="1"/>
            <a:r>
              <a:rPr lang="en-US" sz="2400" dirty="0" err="1">
                <a:latin typeface="+mn-lt"/>
              </a:rPr>
              <a:t>Không</a:t>
            </a:r>
            <a:r>
              <a:rPr lang="en-US" sz="2400" dirty="0">
                <a:latin typeface="+mn-lt"/>
              </a:rPr>
              <a:t> </a:t>
            </a:r>
            <a:r>
              <a:rPr lang="en-US" sz="2400" dirty="0" err="1">
                <a:latin typeface="+mn-lt"/>
              </a:rPr>
              <a:t>nên</a:t>
            </a:r>
            <a:r>
              <a:rPr lang="en-US" sz="2400" dirty="0">
                <a:latin typeface="+mn-lt"/>
              </a:rPr>
              <a:t> </a:t>
            </a:r>
            <a:r>
              <a:rPr lang="en-US" sz="2400" dirty="0" err="1">
                <a:latin typeface="+mn-lt"/>
              </a:rPr>
              <a:t>chạy</a:t>
            </a:r>
            <a:r>
              <a:rPr lang="en-US" sz="2400" dirty="0">
                <a:latin typeface="+mn-lt"/>
              </a:rPr>
              <a:t> </a:t>
            </a:r>
            <a:r>
              <a:rPr lang="en-US" sz="2400" dirty="0" err="1">
                <a:latin typeface="+mn-lt"/>
              </a:rPr>
              <a:t>trên</a:t>
            </a:r>
            <a:r>
              <a:rPr lang="en-US" sz="2400" dirty="0">
                <a:latin typeface="+mn-lt"/>
              </a:rPr>
              <a:t> </a:t>
            </a:r>
            <a:r>
              <a:rPr lang="en-US" sz="2400" dirty="0" err="1">
                <a:latin typeface="+mn-lt"/>
              </a:rPr>
              <a:t>dữ</a:t>
            </a:r>
            <a:r>
              <a:rPr lang="en-US" sz="2400" dirty="0">
                <a:latin typeface="+mn-lt"/>
              </a:rPr>
              <a:t> </a:t>
            </a:r>
            <a:r>
              <a:rPr lang="en-US" sz="2400" dirty="0" err="1">
                <a:latin typeface="+mn-lt"/>
              </a:rPr>
              <a:t>liệu</a:t>
            </a:r>
            <a:r>
              <a:rPr lang="en-US" sz="2400" dirty="0">
                <a:latin typeface="+mn-lt"/>
              </a:rPr>
              <a:t> </a:t>
            </a:r>
            <a:r>
              <a:rPr lang="en-US" sz="2400" dirty="0" err="1">
                <a:latin typeface="+mn-lt"/>
              </a:rPr>
              <a:t>có</a:t>
            </a:r>
            <a:r>
              <a:rPr lang="en-US" sz="2400" dirty="0">
                <a:latin typeface="+mn-lt"/>
              </a:rPr>
              <a:t> </a:t>
            </a:r>
            <a:r>
              <a:rPr lang="en-US" sz="2400" dirty="0" err="1">
                <a:latin typeface="+mn-lt"/>
              </a:rPr>
              <a:t>độ</a:t>
            </a:r>
            <a:r>
              <a:rPr lang="en-US" sz="2400" dirty="0">
                <a:latin typeface="+mn-lt"/>
              </a:rPr>
              <a:t> </a:t>
            </a:r>
            <a:r>
              <a:rPr lang="en-US" sz="2400" dirty="0" err="1">
                <a:latin typeface="+mn-lt"/>
              </a:rPr>
              <a:t>nhiễu</a:t>
            </a:r>
            <a:r>
              <a:rPr lang="en-US" sz="2400" dirty="0">
                <a:latin typeface="+mn-lt"/>
              </a:rPr>
              <a:t> </a:t>
            </a:r>
            <a:r>
              <a:rPr lang="en-US" sz="2400" dirty="0" err="1">
                <a:latin typeface="+mn-lt"/>
              </a:rPr>
              <a:t>lớn</a:t>
            </a:r>
            <a:r>
              <a:rPr lang="en-US" sz="2400" dirty="0">
                <a:latin typeface="+mn-lt"/>
              </a:rPr>
              <a:t>.</a:t>
            </a:r>
          </a:p>
          <a:p>
            <a:pPr lvl="1"/>
            <a:r>
              <a:rPr lang="en-US" sz="2400" dirty="0" err="1">
                <a:latin typeface="+mn-lt"/>
              </a:rPr>
              <a:t>Khi</a:t>
            </a:r>
            <a:r>
              <a:rPr lang="en-US" sz="2400" dirty="0">
                <a:latin typeface="+mn-lt"/>
              </a:rPr>
              <a:t> </a:t>
            </a:r>
            <a:r>
              <a:rPr lang="en-US" sz="2400" dirty="0" err="1">
                <a:latin typeface="+mn-lt"/>
              </a:rPr>
              <a:t>số</a:t>
            </a:r>
            <a:r>
              <a:rPr lang="en-US" sz="2400" dirty="0">
                <a:latin typeface="+mn-lt"/>
              </a:rPr>
              <a:t> </a:t>
            </a:r>
            <a:r>
              <a:rPr lang="en-US" sz="2400" dirty="0" err="1">
                <a:latin typeface="+mn-lt"/>
              </a:rPr>
              <a:t>thuộc</a:t>
            </a:r>
            <a:r>
              <a:rPr lang="en-US" sz="2400" dirty="0">
                <a:latin typeface="+mn-lt"/>
              </a:rPr>
              <a:t> </a:t>
            </a:r>
            <a:r>
              <a:rPr lang="en-US" sz="2400" dirty="0" err="1">
                <a:latin typeface="+mn-lt"/>
              </a:rPr>
              <a:t>tính</a:t>
            </a:r>
            <a:r>
              <a:rPr lang="en-US" sz="2400" dirty="0">
                <a:latin typeface="+mn-lt"/>
              </a:rPr>
              <a:t> p &gt; </a:t>
            </a:r>
            <a:r>
              <a:rPr lang="en-US" sz="2400" dirty="0" err="1">
                <a:latin typeface="+mn-lt"/>
              </a:rPr>
              <a:t>số</a:t>
            </a:r>
            <a:r>
              <a:rPr lang="en-US" sz="2400" dirty="0">
                <a:latin typeface="+mn-lt"/>
              </a:rPr>
              <a:t> </a:t>
            </a:r>
            <a:r>
              <a:rPr lang="en-US" sz="2400" dirty="0" err="1">
                <a:latin typeface="+mn-lt"/>
              </a:rPr>
              <a:t>dữ</a:t>
            </a:r>
            <a:r>
              <a:rPr lang="en-US" sz="2400" dirty="0">
                <a:latin typeface="+mn-lt"/>
              </a:rPr>
              <a:t> </a:t>
            </a:r>
            <a:r>
              <a:rPr lang="en-US" sz="2400" dirty="0" err="1">
                <a:latin typeface="+mn-lt"/>
              </a:rPr>
              <a:t>liệu</a:t>
            </a:r>
            <a:r>
              <a:rPr lang="en-US" sz="2400" dirty="0">
                <a:latin typeface="+mn-lt"/>
              </a:rPr>
              <a:t> n =&gt; </a:t>
            </a:r>
            <a:r>
              <a:rPr lang="en-US" sz="2400" dirty="0" err="1">
                <a:latin typeface="+mn-lt"/>
              </a:rPr>
              <a:t>kết</a:t>
            </a:r>
            <a:r>
              <a:rPr lang="en-US" sz="2400" dirty="0">
                <a:latin typeface="+mn-lt"/>
              </a:rPr>
              <a:t> </a:t>
            </a:r>
            <a:r>
              <a:rPr lang="en-US" sz="2400" dirty="0" err="1">
                <a:latin typeface="+mn-lt"/>
              </a:rPr>
              <a:t>quả</a:t>
            </a:r>
            <a:r>
              <a:rPr lang="en-US" sz="2400" dirty="0">
                <a:latin typeface="+mn-lt"/>
              </a:rPr>
              <a:t> </a:t>
            </a:r>
            <a:r>
              <a:rPr lang="en-US" sz="2400" dirty="0" err="1">
                <a:latin typeface="+mn-lt"/>
              </a:rPr>
              <a:t>tệ</a:t>
            </a:r>
            <a:r>
              <a:rPr lang="en-US" sz="2700" dirty="0">
                <a:latin typeface="+mn-lt"/>
              </a:rPr>
              <a:t>.</a:t>
            </a:r>
          </a:p>
        </p:txBody>
      </p:sp>
      <p:sp>
        <p:nvSpPr>
          <p:cNvPr id="4" name="Slide Number Placeholder 3">
            <a:extLst>
              <a:ext uri="{FF2B5EF4-FFF2-40B4-BE49-F238E27FC236}">
                <a16:creationId xmlns:a16="http://schemas.microsoft.com/office/drawing/2014/main" id="{7519C93D-203F-4D7B-A6DB-D9DF7CA9DAC1}"/>
              </a:ext>
            </a:extLst>
          </p:cNvPr>
          <p:cNvSpPr>
            <a:spLocks noGrp="1"/>
          </p:cNvSpPr>
          <p:nvPr>
            <p:ph type="sldNum" sz="quarter" idx="10"/>
          </p:nvPr>
        </p:nvSpPr>
        <p:spPr/>
        <p:txBody>
          <a:bodyPr/>
          <a:lstStyle/>
          <a:p>
            <a:fld id="{D50E1D8B-DAD9-4457-9BB2-85013C3633ED}" type="slidenum">
              <a:rPr lang="vi-VN" smtClean="0"/>
              <a:t>71</a:t>
            </a:fld>
            <a:endParaRPr lang="vi-VN"/>
          </a:p>
        </p:txBody>
      </p:sp>
    </p:spTree>
    <p:extLst>
      <p:ext uri="{BB962C8B-B14F-4D97-AF65-F5344CB8AC3E}">
        <p14:creationId xmlns:p14="http://schemas.microsoft.com/office/powerpoint/2010/main" val="15718832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Google Shape;297;p42"/>
          <p:cNvSpPr txBox="1">
            <a:spLocks noGrp="1"/>
          </p:cNvSpPr>
          <p:nvPr>
            <p:ph type="title"/>
          </p:nvPr>
        </p:nvSpPr>
        <p:spPr>
          <a:xfrm>
            <a:off x="1696233" y="2772575"/>
            <a:ext cx="5751533" cy="648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mj-lt"/>
              </a:rPr>
              <a:t>Ứng dụng</a:t>
            </a:r>
            <a:br>
              <a:rPr lang="en" b="1" dirty="0">
                <a:latin typeface="+mj-lt"/>
              </a:rPr>
            </a:br>
            <a:r>
              <a:rPr lang="en" b="1" dirty="0">
                <a:latin typeface="+mj-lt"/>
              </a:rPr>
              <a:t>máy học</a:t>
            </a:r>
            <a:endParaRPr b="1" dirty="0">
              <a:latin typeface="+mj-lt"/>
            </a:endParaRPr>
          </a:p>
        </p:txBody>
      </p:sp>
      <p:sp>
        <p:nvSpPr>
          <p:cNvPr id="298" name="Google Shape;298;p42"/>
          <p:cNvSpPr txBox="1">
            <a:spLocks noGrp="1"/>
          </p:cNvSpPr>
          <p:nvPr>
            <p:ph type="title" idx="2"/>
          </p:nvPr>
        </p:nvSpPr>
        <p:spPr>
          <a:xfrm>
            <a:off x="3746550" y="1478925"/>
            <a:ext cx="1650900" cy="978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dirty="0">
                <a:latin typeface="+mj-lt"/>
              </a:rPr>
              <a:t>08</a:t>
            </a:r>
            <a:endParaRPr b="1" dirty="0">
              <a:latin typeface="+mj-lt"/>
            </a:endParaRPr>
          </a:p>
        </p:txBody>
      </p:sp>
      <p:sp>
        <p:nvSpPr>
          <p:cNvPr id="2" name="Slide Number Placeholder 1">
            <a:extLst>
              <a:ext uri="{FF2B5EF4-FFF2-40B4-BE49-F238E27FC236}">
                <a16:creationId xmlns:a16="http://schemas.microsoft.com/office/drawing/2014/main" id="{7D382378-D3D4-4E11-BC9C-98405E4ED6B2}"/>
              </a:ext>
            </a:extLst>
          </p:cNvPr>
          <p:cNvSpPr>
            <a:spLocks noGrp="1"/>
          </p:cNvSpPr>
          <p:nvPr>
            <p:ph type="sldNum" sz="quarter" idx="10"/>
          </p:nvPr>
        </p:nvSpPr>
        <p:spPr/>
        <p:txBody>
          <a:bodyPr/>
          <a:lstStyle/>
          <a:p>
            <a:fld id="{D50E1D8B-DAD9-4457-9BB2-85013C3633ED}" type="slidenum">
              <a:rPr lang="vi-VN" smtClean="0"/>
              <a:t>72</a:t>
            </a:fld>
            <a:endParaRPr lang="vi-VN"/>
          </a:p>
        </p:txBody>
      </p:sp>
    </p:spTree>
    <p:extLst>
      <p:ext uri="{BB962C8B-B14F-4D97-AF65-F5344CB8AC3E}">
        <p14:creationId xmlns:p14="http://schemas.microsoft.com/office/powerpoint/2010/main" val="47897655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665;p60">
            <a:extLst>
              <a:ext uri="{FF2B5EF4-FFF2-40B4-BE49-F238E27FC236}">
                <a16:creationId xmlns:a16="http://schemas.microsoft.com/office/drawing/2014/main" id="{E5C440E2-7CC2-4803-8647-92A7DD55E9E4}"/>
              </a:ext>
            </a:extLst>
          </p:cNvPr>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latin typeface="+mj-lt"/>
              </a:rPr>
              <a:t>Thực</a:t>
            </a:r>
            <a:r>
              <a:rPr lang="en-US" dirty="0">
                <a:latin typeface="+mj-lt"/>
              </a:rPr>
              <a:t> </a:t>
            </a:r>
            <a:r>
              <a:rPr lang="en-US" dirty="0" err="1">
                <a:latin typeface="+mj-lt"/>
              </a:rPr>
              <a:t>nghiệm</a:t>
            </a:r>
            <a:r>
              <a:rPr lang="en-US" dirty="0">
                <a:latin typeface="+mj-lt"/>
              </a:rPr>
              <a:t> Python - Decision Tree</a:t>
            </a:r>
            <a:endParaRPr dirty="0">
              <a:latin typeface="+mj-lt"/>
            </a:endParaRPr>
          </a:p>
        </p:txBody>
      </p:sp>
      <p:pic>
        <p:nvPicPr>
          <p:cNvPr id="4" name="Picture 3">
            <a:extLst>
              <a:ext uri="{FF2B5EF4-FFF2-40B4-BE49-F238E27FC236}">
                <a16:creationId xmlns:a16="http://schemas.microsoft.com/office/drawing/2014/main" id="{90EEB78C-65D2-4615-B5E1-44FD13FFFEE8}"/>
              </a:ext>
            </a:extLst>
          </p:cNvPr>
          <p:cNvPicPr/>
          <p:nvPr/>
        </p:nvPicPr>
        <p:blipFill>
          <a:blip r:embed="rId2"/>
          <a:stretch>
            <a:fillRect/>
          </a:stretch>
        </p:blipFill>
        <p:spPr>
          <a:xfrm>
            <a:off x="1066266" y="2993647"/>
            <a:ext cx="7011418" cy="673413"/>
          </a:xfrm>
          <a:prstGeom prst="rect">
            <a:avLst/>
          </a:prstGeom>
        </p:spPr>
      </p:pic>
      <p:sp>
        <p:nvSpPr>
          <p:cNvPr id="7" name="TextBox 6">
            <a:extLst>
              <a:ext uri="{FF2B5EF4-FFF2-40B4-BE49-F238E27FC236}">
                <a16:creationId xmlns:a16="http://schemas.microsoft.com/office/drawing/2014/main" id="{A7F3BA09-76F3-4B02-96A9-DD42DC3D70C7}"/>
              </a:ext>
            </a:extLst>
          </p:cNvPr>
          <p:cNvSpPr txBox="1"/>
          <p:nvPr/>
        </p:nvSpPr>
        <p:spPr>
          <a:xfrm>
            <a:off x="713225" y="1277563"/>
            <a:ext cx="7933660" cy="1569660"/>
          </a:xfrm>
          <a:prstGeom prst="rect">
            <a:avLst/>
          </a:prstGeom>
          <a:noFill/>
        </p:spPr>
        <p:txBody>
          <a:bodyPr wrap="square">
            <a:spAutoFit/>
          </a:bodyPr>
          <a:lstStyle/>
          <a:p>
            <a:r>
              <a:rPr lang="vi-VN" sz="2400" dirty="0"/>
              <a:t>Để xây dựng một mô hình Decision Tree ta sử dụng hàm DecisionTreeClassifier() trong thư viện scikit-learn, đồng thời sử dụng phương thức fit() để huấn luyện mô hình trên tập train đã chia</a:t>
            </a:r>
            <a:endParaRPr lang="en-US" sz="2400" dirty="0"/>
          </a:p>
        </p:txBody>
      </p:sp>
      <p:pic>
        <p:nvPicPr>
          <p:cNvPr id="5" name="Picture 4">
            <a:extLst>
              <a:ext uri="{FF2B5EF4-FFF2-40B4-BE49-F238E27FC236}">
                <a16:creationId xmlns:a16="http://schemas.microsoft.com/office/drawing/2014/main" id="{3E7B27F9-316A-4DC0-A405-D66A3E966D1C}"/>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65767" y="-69949"/>
            <a:ext cx="6563833" cy="5152890"/>
          </a:xfrm>
          <a:prstGeom prst="rect">
            <a:avLst/>
          </a:prstGeom>
          <a:noFill/>
          <a:ln>
            <a:noFill/>
          </a:ln>
        </p:spPr>
      </p:pic>
      <p:pic>
        <p:nvPicPr>
          <p:cNvPr id="6" name="Picture 5">
            <a:extLst>
              <a:ext uri="{FF2B5EF4-FFF2-40B4-BE49-F238E27FC236}">
                <a16:creationId xmlns:a16="http://schemas.microsoft.com/office/drawing/2014/main" id="{4ADF922D-1B3C-4F2A-B5F5-541DD1D5F10E}"/>
              </a:ext>
            </a:extLst>
          </p:cNvPr>
          <p:cNvPicPr/>
          <p:nvPr/>
        </p:nvPicPr>
        <p:blipFill>
          <a:blip r:embed="rId4"/>
          <a:stretch>
            <a:fillRect/>
          </a:stretch>
        </p:blipFill>
        <p:spPr>
          <a:xfrm>
            <a:off x="2775900" y="1017725"/>
            <a:ext cx="4343565" cy="3477763"/>
          </a:xfrm>
          <a:prstGeom prst="rect">
            <a:avLst/>
          </a:prstGeom>
        </p:spPr>
      </p:pic>
      <p:sp>
        <p:nvSpPr>
          <p:cNvPr id="8" name="Google Shape;665;p60">
            <a:extLst>
              <a:ext uri="{FF2B5EF4-FFF2-40B4-BE49-F238E27FC236}">
                <a16:creationId xmlns:a16="http://schemas.microsoft.com/office/drawing/2014/main" id="{E5C440E2-7CC2-4803-8647-92A7DD55E9E4}"/>
              </a:ext>
            </a:extLst>
          </p:cNvPr>
          <p:cNvSpPr txBox="1">
            <a:spLocks/>
          </p:cNvSpPr>
          <p:nvPr/>
        </p:nvSpPr>
        <p:spPr>
          <a:xfrm>
            <a:off x="713225" y="445025"/>
            <a:ext cx="77175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Vidaloka"/>
              <a:buNone/>
              <a:defRPr sz="3000" b="1" i="0" u="none" strike="noStrike" cap="none">
                <a:solidFill>
                  <a:schemeClr val="dk1"/>
                </a:solidFill>
                <a:latin typeface="Vidaloka"/>
                <a:ea typeface="Vidaloka"/>
                <a:cs typeface="Vidaloka"/>
                <a:sym typeface="Vidaloka"/>
              </a:defRPr>
            </a:lvl1pPr>
            <a:lvl2pPr marR="0" lvl="1"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9pPr>
          </a:lstStyle>
          <a:p>
            <a:r>
              <a:rPr lang="en-US">
                <a:latin typeface="+mj-lt"/>
              </a:rPr>
              <a:t>Thực nghiệm Python - Decision Tree</a:t>
            </a:r>
            <a:endParaRPr lang="en-US" dirty="0">
              <a:latin typeface="+mj-lt"/>
            </a:endParaRPr>
          </a:p>
        </p:txBody>
      </p:sp>
      <p:pic>
        <p:nvPicPr>
          <p:cNvPr id="9" name="Picture 8">
            <a:extLst>
              <a:ext uri="{FF2B5EF4-FFF2-40B4-BE49-F238E27FC236}">
                <a16:creationId xmlns:a16="http://schemas.microsoft.com/office/drawing/2014/main" id="{CF5CD71C-F4D2-4422-A768-BC3E5881D2F4}"/>
              </a:ext>
            </a:extLst>
          </p:cNvPr>
          <p:cNvPicPr/>
          <p:nvPr/>
        </p:nvPicPr>
        <p:blipFill>
          <a:blip r:embed="rId5"/>
          <a:stretch>
            <a:fillRect/>
          </a:stretch>
        </p:blipFill>
        <p:spPr>
          <a:xfrm>
            <a:off x="547439" y="1440371"/>
            <a:ext cx="3679109" cy="1040122"/>
          </a:xfrm>
          <a:prstGeom prst="rect">
            <a:avLst/>
          </a:prstGeom>
        </p:spPr>
      </p:pic>
      <p:pic>
        <p:nvPicPr>
          <p:cNvPr id="10" name="Picture 9">
            <a:extLst>
              <a:ext uri="{FF2B5EF4-FFF2-40B4-BE49-F238E27FC236}">
                <a16:creationId xmlns:a16="http://schemas.microsoft.com/office/drawing/2014/main" id="{6942A5A9-FFD3-4ECF-9EA4-580F8E4C45DB}"/>
              </a:ext>
            </a:extLst>
          </p:cNvPr>
          <p:cNvPicPr/>
          <p:nvPr/>
        </p:nvPicPr>
        <p:blipFill>
          <a:blip r:embed="rId6"/>
          <a:stretch>
            <a:fillRect/>
          </a:stretch>
        </p:blipFill>
        <p:spPr>
          <a:xfrm>
            <a:off x="4494994" y="1190921"/>
            <a:ext cx="4151891" cy="1959898"/>
          </a:xfrm>
          <a:prstGeom prst="rect">
            <a:avLst/>
          </a:prstGeom>
        </p:spPr>
      </p:pic>
      <p:pic>
        <p:nvPicPr>
          <p:cNvPr id="11" name="Picture 10">
            <a:extLst>
              <a:ext uri="{FF2B5EF4-FFF2-40B4-BE49-F238E27FC236}">
                <a16:creationId xmlns:a16="http://schemas.microsoft.com/office/drawing/2014/main" id="{E6B7C918-1CBA-4758-B422-09B45E797428}"/>
              </a:ext>
            </a:extLst>
          </p:cNvPr>
          <p:cNvPicPr/>
          <p:nvPr/>
        </p:nvPicPr>
        <p:blipFill>
          <a:blip r:embed="rId7"/>
          <a:stretch>
            <a:fillRect/>
          </a:stretch>
        </p:blipFill>
        <p:spPr>
          <a:xfrm>
            <a:off x="1462338" y="3407066"/>
            <a:ext cx="5363934" cy="861897"/>
          </a:xfrm>
          <a:prstGeom prst="rect">
            <a:avLst/>
          </a:prstGeom>
        </p:spPr>
      </p:pic>
      <p:pic>
        <p:nvPicPr>
          <p:cNvPr id="12" name="Picture 11">
            <a:extLst>
              <a:ext uri="{FF2B5EF4-FFF2-40B4-BE49-F238E27FC236}">
                <a16:creationId xmlns:a16="http://schemas.microsoft.com/office/drawing/2014/main" id="{723C4829-F0A0-49BD-86D2-02A80E8AA187}"/>
              </a:ext>
            </a:extLst>
          </p:cNvPr>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207785" y="1017725"/>
            <a:ext cx="4738798" cy="3769265"/>
          </a:xfrm>
          <a:prstGeom prst="rect">
            <a:avLst/>
          </a:prstGeom>
          <a:noFill/>
          <a:ln>
            <a:noFill/>
          </a:ln>
        </p:spPr>
      </p:pic>
      <p:sp>
        <p:nvSpPr>
          <p:cNvPr id="2" name="Slide Number Placeholder 1">
            <a:extLst>
              <a:ext uri="{FF2B5EF4-FFF2-40B4-BE49-F238E27FC236}">
                <a16:creationId xmlns:a16="http://schemas.microsoft.com/office/drawing/2014/main" id="{2E684D70-80BE-489D-88A5-7092D155613C}"/>
              </a:ext>
            </a:extLst>
          </p:cNvPr>
          <p:cNvSpPr>
            <a:spLocks noGrp="1"/>
          </p:cNvSpPr>
          <p:nvPr>
            <p:ph type="sldNum" sz="quarter" idx="10"/>
          </p:nvPr>
        </p:nvSpPr>
        <p:spPr/>
        <p:txBody>
          <a:bodyPr/>
          <a:lstStyle/>
          <a:p>
            <a:fld id="{D50E1D8B-DAD9-4457-9BB2-85013C3633ED}" type="slidenum">
              <a:rPr lang="vi-VN" smtClean="0"/>
              <a:t>73</a:t>
            </a:fld>
            <a:endParaRPr lang="vi-VN"/>
          </a:p>
        </p:txBody>
      </p:sp>
    </p:spTree>
    <p:extLst>
      <p:ext uri="{BB962C8B-B14F-4D97-AF65-F5344CB8AC3E}">
        <p14:creationId xmlns:p14="http://schemas.microsoft.com/office/powerpoint/2010/main" val="2442747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xit" presetSubtype="0" fill="hold" grpId="1" nodeType="clickEffect">
                                  <p:stCondLst>
                                    <p:cond delay="0"/>
                                  </p:stCondLst>
                                  <p:childTnLst>
                                    <p:animEffect transition="out" filter="fade">
                                      <p:cBhvr>
                                        <p:cTn id="17" dur="500"/>
                                        <p:tgtEl>
                                          <p:spTgt spid="3"/>
                                        </p:tgtEl>
                                      </p:cBhvr>
                                    </p:animEffect>
                                    <p:set>
                                      <p:cBhvr>
                                        <p:cTn id="18" dur="1" fill="hold">
                                          <p:stCondLst>
                                            <p:cond delay="499"/>
                                          </p:stCondLst>
                                        </p:cTn>
                                        <p:tgtEl>
                                          <p:spTgt spid="3"/>
                                        </p:tgtEl>
                                        <p:attrNameLst>
                                          <p:attrName>style.visibility</p:attrName>
                                        </p:attrNameLst>
                                      </p:cBhvr>
                                      <p:to>
                                        <p:strVal val="hidden"/>
                                      </p:to>
                                    </p:set>
                                  </p:childTnLst>
                                </p:cTn>
                              </p:par>
                              <p:par>
                                <p:cTn id="19" presetID="10" presetClass="exit" presetSubtype="0" fill="hold" grpId="1" nodeType="withEffect">
                                  <p:stCondLst>
                                    <p:cond delay="0"/>
                                  </p:stCondLst>
                                  <p:childTnLst>
                                    <p:animEffect transition="out" filter="fade">
                                      <p:cBhvr>
                                        <p:cTn id="20" dur="500"/>
                                        <p:tgtEl>
                                          <p:spTgt spid="7"/>
                                        </p:tgtEl>
                                      </p:cBhvr>
                                    </p:animEffect>
                                    <p:set>
                                      <p:cBhvr>
                                        <p:cTn id="21" dur="1" fill="hold">
                                          <p:stCondLst>
                                            <p:cond delay="499"/>
                                          </p:stCondLst>
                                        </p:cTn>
                                        <p:tgtEl>
                                          <p:spTgt spid="7"/>
                                        </p:tgtEl>
                                        <p:attrNameLst>
                                          <p:attrName>style.visibility</p:attrName>
                                        </p:attrNameLst>
                                      </p:cBhvr>
                                      <p:to>
                                        <p:strVal val="hidden"/>
                                      </p:to>
                                    </p:set>
                                  </p:childTnLst>
                                </p:cTn>
                              </p:par>
                              <p:par>
                                <p:cTn id="22" presetID="10" presetClass="exit" presetSubtype="0" fill="hold" nodeType="withEffect">
                                  <p:stCondLst>
                                    <p:cond delay="0"/>
                                  </p:stCondLst>
                                  <p:childTnLst>
                                    <p:animEffect transition="out" filter="fade">
                                      <p:cBhvr>
                                        <p:cTn id="23" dur="500"/>
                                        <p:tgtEl>
                                          <p:spTgt spid="4"/>
                                        </p:tgtEl>
                                      </p:cBhvr>
                                    </p:animEffect>
                                    <p:set>
                                      <p:cBhvr>
                                        <p:cTn id="24" dur="1" fill="hold">
                                          <p:stCondLst>
                                            <p:cond delay="499"/>
                                          </p:stCondLst>
                                        </p:cTn>
                                        <p:tgtEl>
                                          <p:spTgt spid="4"/>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fade">
                                      <p:cBhvr>
                                        <p:cTn id="29" dur="500"/>
                                        <p:tgtEl>
                                          <p:spTgt spid="5"/>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xit" presetSubtype="0" fill="hold" nodeType="clickEffect">
                                  <p:stCondLst>
                                    <p:cond delay="0"/>
                                  </p:stCondLst>
                                  <p:childTnLst>
                                    <p:animEffect transition="out" filter="fade">
                                      <p:cBhvr>
                                        <p:cTn id="33" dur="500"/>
                                        <p:tgtEl>
                                          <p:spTgt spid="5"/>
                                        </p:tgtEl>
                                      </p:cBhvr>
                                    </p:animEffect>
                                    <p:set>
                                      <p:cBhvr>
                                        <p:cTn id="34" dur="1" fill="hold">
                                          <p:stCondLst>
                                            <p:cond delay="499"/>
                                          </p:stCondLst>
                                        </p:cTn>
                                        <p:tgtEl>
                                          <p:spTgt spid="5"/>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8"/>
                                        </p:tgtEl>
                                        <p:attrNameLst>
                                          <p:attrName>style.visibility</p:attrName>
                                        </p:attrNameLst>
                                      </p:cBhvr>
                                      <p:to>
                                        <p:strVal val="visible"/>
                                      </p:to>
                                    </p:set>
                                    <p:animEffect transition="in" filter="fade">
                                      <p:cBhvr>
                                        <p:cTn id="39" dur="500"/>
                                        <p:tgtEl>
                                          <p:spTgt spid="8"/>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6"/>
                                        </p:tgtEl>
                                        <p:attrNameLst>
                                          <p:attrName>style.visibility</p:attrName>
                                        </p:attrNameLst>
                                      </p:cBhvr>
                                      <p:to>
                                        <p:strVal val="visible"/>
                                      </p:to>
                                    </p:set>
                                    <p:animEffect transition="in" filter="fade">
                                      <p:cBhvr>
                                        <p:cTn id="44" dur="500"/>
                                        <p:tgtEl>
                                          <p:spTgt spid="6"/>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xit" presetSubtype="0" fill="hold" nodeType="clickEffect">
                                  <p:stCondLst>
                                    <p:cond delay="0"/>
                                  </p:stCondLst>
                                  <p:childTnLst>
                                    <p:animEffect transition="out" filter="fade">
                                      <p:cBhvr>
                                        <p:cTn id="48" dur="500"/>
                                        <p:tgtEl>
                                          <p:spTgt spid="6"/>
                                        </p:tgtEl>
                                      </p:cBhvr>
                                    </p:animEffect>
                                    <p:set>
                                      <p:cBhvr>
                                        <p:cTn id="49" dur="1" fill="hold">
                                          <p:stCondLst>
                                            <p:cond delay="499"/>
                                          </p:stCondLst>
                                        </p:cTn>
                                        <p:tgtEl>
                                          <p:spTgt spid="6"/>
                                        </p:tgtEl>
                                        <p:attrNameLst>
                                          <p:attrName>style.visibility</p:attrName>
                                        </p:attrNameLst>
                                      </p:cBhvr>
                                      <p:to>
                                        <p:strVal val="hidden"/>
                                      </p:to>
                                    </p:se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9"/>
                                        </p:tgtEl>
                                        <p:attrNameLst>
                                          <p:attrName>style.visibility</p:attrName>
                                        </p:attrNameLst>
                                      </p:cBhvr>
                                      <p:to>
                                        <p:strVal val="visible"/>
                                      </p:to>
                                    </p:set>
                                    <p:animEffect transition="in" filter="fade">
                                      <p:cBhvr>
                                        <p:cTn id="54" dur="500"/>
                                        <p:tgtEl>
                                          <p:spTgt spid="9"/>
                                        </p:tgtEl>
                                      </p:cBhvr>
                                    </p:animEffect>
                                  </p:childTnLst>
                                </p:cTn>
                              </p:par>
                              <p:par>
                                <p:cTn id="55" presetID="10" presetClass="entr" presetSubtype="0" fill="hold" nodeType="withEffect">
                                  <p:stCondLst>
                                    <p:cond delay="0"/>
                                  </p:stCondLst>
                                  <p:childTnLst>
                                    <p:set>
                                      <p:cBhvr>
                                        <p:cTn id="56" dur="1" fill="hold">
                                          <p:stCondLst>
                                            <p:cond delay="0"/>
                                          </p:stCondLst>
                                        </p:cTn>
                                        <p:tgtEl>
                                          <p:spTgt spid="10"/>
                                        </p:tgtEl>
                                        <p:attrNameLst>
                                          <p:attrName>style.visibility</p:attrName>
                                        </p:attrNameLst>
                                      </p:cBhvr>
                                      <p:to>
                                        <p:strVal val="visible"/>
                                      </p:to>
                                    </p:set>
                                    <p:animEffect transition="in" filter="fade">
                                      <p:cBhvr>
                                        <p:cTn id="57" dur="500"/>
                                        <p:tgtEl>
                                          <p:spTgt spid="10"/>
                                        </p:tgtEl>
                                      </p:cBhvr>
                                    </p:animEffect>
                                  </p:childTnLst>
                                </p:cTn>
                              </p:par>
                              <p:par>
                                <p:cTn id="58" presetID="10" presetClass="entr" presetSubtype="0" fill="hold" nodeType="withEffect">
                                  <p:stCondLst>
                                    <p:cond delay="0"/>
                                  </p:stCondLst>
                                  <p:childTnLst>
                                    <p:set>
                                      <p:cBhvr>
                                        <p:cTn id="59" dur="1" fill="hold">
                                          <p:stCondLst>
                                            <p:cond delay="0"/>
                                          </p:stCondLst>
                                        </p:cTn>
                                        <p:tgtEl>
                                          <p:spTgt spid="11"/>
                                        </p:tgtEl>
                                        <p:attrNameLst>
                                          <p:attrName>style.visibility</p:attrName>
                                        </p:attrNameLst>
                                      </p:cBhvr>
                                      <p:to>
                                        <p:strVal val="visible"/>
                                      </p:to>
                                    </p:set>
                                    <p:animEffect transition="in" filter="fade">
                                      <p:cBhvr>
                                        <p:cTn id="60" dur="500"/>
                                        <p:tgtEl>
                                          <p:spTgt spid="11"/>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xit" presetSubtype="0" fill="hold" nodeType="clickEffect">
                                  <p:stCondLst>
                                    <p:cond delay="0"/>
                                  </p:stCondLst>
                                  <p:childTnLst>
                                    <p:animEffect transition="out" filter="fade">
                                      <p:cBhvr>
                                        <p:cTn id="64" dur="500"/>
                                        <p:tgtEl>
                                          <p:spTgt spid="9"/>
                                        </p:tgtEl>
                                      </p:cBhvr>
                                    </p:animEffect>
                                    <p:set>
                                      <p:cBhvr>
                                        <p:cTn id="65" dur="1" fill="hold">
                                          <p:stCondLst>
                                            <p:cond delay="499"/>
                                          </p:stCondLst>
                                        </p:cTn>
                                        <p:tgtEl>
                                          <p:spTgt spid="9"/>
                                        </p:tgtEl>
                                        <p:attrNameLst>
                                          <p:attrName>style.visibility</p:attrName>
                                        </p:attrNameLst>
                                      </p:cBhvr>
                                      <p:to>
                                        <p:strVal val="hidden"/>
                                      </p:to>
                                    </p:set>
                                  </p:childTnLst>
                                </p:cTn>
                              </p:par>
                              <p:par>
                                <p:cTn id="66" presetID="10" presetClass="exit" presetSubtype="0" fill="hold" nodeType="withEffect">
                                  <p:stCondLst>
                                    <p:cond delay="0"/>
                                  </p:stCondLst>
                                  <p:childTnLst>
                                    <p:animEffect transition="out" filter="fade">
                                      <p:cBhvr>
                                        <p:cTn id="67" dur="500"/>
                                        <p:tgtEl>
                                          <p:spTgt spid="10"/>
                                        </p:tgtEl>
                                      </p:cBhvr>
                                    </p:animEffect>
                                    <p:set>
                                      <p:cBhvr>
                                        <p:cTn id="68" dur="1" fill="hold">
                                          <p:stCondLst>
                                            <p:cond delay="499"/>
                                          </p:stCondLst>
                                        </p:cTn>
                                        <p:tgtEl>
                                          <p:spTgt spid="10"/>
                                        </p:tgtEl>
                                        <p:attrNameLst>
                                          <p:attrName>style.visibility</p:attrName>
                                        </p:attrNameLst>
                                      </p:cBhvr>
                                      <p:to>
                                        <p:strVal val="hidden"/>
                                      </p:to>
                                    </p:set>
                                  </p:childTnLst>
                                </p:cTn>
                              </p:par>
                              <p:par>
                                <p:cTn id="69" presetID="10" presetClass="exit" presetSubtype="0" fill="hold" nodeType="withEffect">
                                  <p:stCondLst>
                                    <p:cond delay="0"/>
                                  </p:stCondLst>
                                  <p:childTnLst>
                                    <p:animEffect transition="out" filter="fade">
                                      <p:cBhvr>
                                        <p:cTn id="70" dur="500"/>
                                        <p:tgtEl>
                                          <p:spTgt spid="11"/>
                                        </p:tgtEl>
                                      </p:cBhvr>
                                    </p:animEffect>
                                    <p:set>
                                      <p:cBhvr>
                                        <p:cTn id="71" dur="1" fill="hold">
                                          <p:stCondLst>
                                            <p:cond delay="499"/>
                                          </p:stCondLst>
                                        </p:cTn>
                                        <p:tgtEl>
                                          <p:spTgt spid="11"/>
                                        </p:tgtEl>
                                        <p:attrNameLst>
                                          <p:attrName>style.visibility</p:attrName>
                                        </p:attrNameLst>
                                      </p:cBhvr>
                                      <p:to>
                                        <p:strVal val="hidden"/>
                                      </p:to>
                                    </p:se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nodeType="clickEffect">
                                  <p:stCondLst>
                                    <p:cond delay="0"/>
                                  </p:stCondLst>
                                  <p:childTnLst>
                                    <p:set>
                                      <p:cBhvr>
                                        <p:cTn id="75" dur="1" fill="hold">
                                          <p:stCondLst>
                                            <p:cond delay="0"/>
                                          </p:stCondLst>
                                        </p:cTn>
                                        <p:tgtEl>
                                          <p:spTgt spid="12"/>
                                        </p:tgtEl>
                                        <p:attrNameLst>
                                          <p:attrName>style.visibility</p:attrName>
                                        </p:attrNameLst>
                                      </p:cBhvr>
                                      <p:to>
                                        <p:strVal val="visible"/>
                                      </p:to>
                                    </p:set>
                                    <p:animEffect transition="in" filter="fade">
                                      <p:cBhvr>
                                        <p:cTn id="7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7" grpId="0"/>
      <p:bldP spid="7" grpId="1"/>
      <p:bldP spid="8"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665;p60">
            <a:extLst>
              <a:ext uri="{FF2B5EF4-FFF2-40B4-BE49-F238E27FC236}">
                <a16:creationId xmlns:a16="http://schemas.microsoft.com/office/drawing/2014/main" id="{E5C440E2-7CC2-4803-8647-92A7DD55E9E4}"/>
              </a:ext>
            </a:extLst>
          </p:cNvPr>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latin typeface="+mj-lt"/>
              </a:rPr>
              <a:t>Thực</a:t>
            </a:r>
            <a:r>
              <a:rPr lang="en-US" dirty="0">
                <a:latin typeface="+mj-lt"/>
              </a:rPr>
              <a:t> </a:t>
            </a:r>
            <a:r>
              <a:rPr lang="en-US" dirty="0" err="1">
                <a:latin typeface="+mj-lt"/>
              </a:rPr>
              <a:t>nghiệm</a:t>
            </a:r>
            <a:r>
              <a:rPr lang="en-US" dirty="0">
                <a:latin typeface="+mj-lt"/>
              </a:rPr>
              <a:t> R - Decision Tree</a:t>
            </a:r>
            <a:endParaRPr dirty="0">
              <a:latin typeface="+mj-lt"/>
            </a:endParaRPr>
          </a:p>
        </p:txBody>
      </p:sp>
      <p:pic>
        <p:nvPicPr>
          <p:cNvPr id="13" name="Picture 12"/>
          <p:cNvPicPr/>
          <p:nvPr/>
        </p:nvPicPr>
        <p:blipFill>
          <a:blip r:embed="rId2"/>
          <a:stretch>
            <a:fillRect/>
          </a:stretch>
        </p:blipFill>
        <p:spPr>
          <a:xfrm>
            <a:off x="2057375" y="1114589"/>
            <a:ext cx="5029200" cy="1038225"/>
          </a:xfrm>
          <a:prstGeom prst="rect">
            <a:avLst/>
          </a:prstGeom>
        </p:spPr>
      </p:pic>
      <p:pic>
        <p:nvPicPr>
          <p:cNvPr id="14" name="Picture 13"/>
          <p:cNvPicPr/>
          <p:nvPr/>
        </p:nvPicPr>
        <p:blipFill>
          <a:blip r:embed="rId3">
            <a:extLst>
              <a:ext uri="{28A0092B-C50C-407E-A947-70E740481C1C}">
                <a14:useLocalDpi xmlns:a14="http://schemas.microsoft.com/office/drawing/2010/main" val="0"/>
              </a:ext>
            </a:extLst>
          </a:blip>
          <a:stretch>
            <a:fillRect/>
          </a:stretch>
        </p:blipFill>
        <p:spPr>
          <a:xfrm>
            <a:off x="2937124" y="2249678"/>
            <a:ext cx="3269702" cy="2448475"/>
          </a:xfrm>
          <a:prstGeom prst="rect">
            <a:avLst/>
          </a:prstGeom>
        </p:spPr>
      </p:pic>
      <p:pic>
        <p:nvPicPr>
          <p:cNvPr id="15" name="Picture 14"/>
          <p:cNvPicPr/>
          <p:nvPr/>
        </p:nvPicPr>
        <p:blipFill>
          <a:blip r:embed="rId4"/>
          <a:stretch>
            <a:fillRect/>
          </a:stretch>
        </p:blipFill>
        <p:spPr>
          <a:xfrm>
            <a:off x="2795562" y="1318555"/>
            <a:ext cx="3552825" cy="3152775"/>
          </a:xfrm>
          <a:prstGeom prst="rect">
            <a:avLst/>
          </a:prstGeom>
        </p:spPr>
      </p:pic>
      <p:sp>
        <p:nvSpPr>
          <p:cNvPr id="2" name="Slide Number Placeholder 1">
            <a:extLst>
              <a:ext uri="{FF2B5EF4-FFF2-40B4-BE49-F238E27FC236}">
                <a16:creationId xmlns:a16="http://schemas.microsoft.com/office/drawing/2014/main" id="{C13B664B-9413-4511-83C1-8F9A67CF8A3F}"/>
              </a:ext>
            </a:extLst>
          </p:cNvPr>
          <p:cNvSpPr>
            <a:spLocks noGrp="1"/>
          </p:cNvSpPr>
          <p:nvPr>
            <p:ph type="sldNum" sz="quarter" idx="10"/>
          </p:nvPr>
        </p:nvSpPr>
        <p:spPr/>
        <p:txBody>
          <a:bodyPr/>
          <a:lstStyle/>
          <a:p>
            <a:fld id="{D50E1D8B-DAD9-4457-9BB2-85013C3633ED}" type="slidenum">
              <a:rPr lang="vi-VN" smtClean="0"/>
              <a:t>74</a:t>
            </a:fld>
            <a:endParaRPr lang="vi-VN"/>
          </a:p>
        </p:txBody>
      </p:sp>
    </p:spTree>
    <p:extLst>
      <p:ext uri="{BB962C8B-B14F-4D97-AF65-F5344CB8AC3E}">
        <p14:creationId xmlns:p14="http://schemas.microsoft.com/office/powerpoint/2010/main" val="173786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500"/>
                                        <p:tgtEl>
                                          <p:spTgt spid="14"/>
                                        </p:tgtEl>
                                      </p:cBhvr>
                                    </p:animEffect>
                                    <p:set>
                                      <p:cBhvr>
                                        <p:cTn id="15" dur="1" fill="hold">
                                          <p:stCondLst>
                                            <p:cond delay="499"/>
                                          </p:stCondLst>
                                        </p:cTn>
                                        <p:tgtEl>
                                          <p:spTgt spid="14"/>
                                        </p:tgtEl>
                                        <p:attrNameLst>
                                          <p:attrName>style.visibility</p:attrName>
                                        </p:attrNameLst>
                                      </p:cBhvr>
                                      <p:to>
                                        <p:strVal val="hidden"/>
                                      </p:to>
                                    </p:set>
                                  </p:childTnLst>
                                </p:cTn>
                              </p:par>
                              <p:par>
                                <p:cTn id="16" presetID="10" presetClass="exit" presetSubtype="0" fill="hold" nodeType="withEffect">
                                  <p:stCondLst>
                                    <p:cond delay="0"/>
                                  </p:stCondLst>
                                  <p:childTnLst>
                                    <p:animEffect transition="out" filter="fade">
                                      <p:cBhvr>
                                        <p:cTn id="17" dur="500"/>
                                        <p:tgtEl>
                                          <p:spTgt spid="13"/>
                                        </p:tgtEl>
                                      </p:cBhvr>
                                    </p:animEffect>
                                    <p:set>
                                      <p:cBhvr>
                                        <p:cTn id="18" dur="1" fill="hold">
                                          <p:stCondLst>
                                            <p:cond delay="499"/>
                                          </p:stCondLst>
                                        </p:cTn>
                                        <p:tgtEl>
                                          <p:spTgt spid="13"/>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665;p60">
            <a:extLst>
              <a:ext uri="{FF2B5EF4-FFF2-40B4-BE49-F238E27FC236}">
                <a16:creationId xmlns:a16="http://schemas.microsoft.com/office/drawing/2014/main" id="{E5C440E2-7CC2-4803-8647-92A7DD55E9E4}"/>
              </a:ext>
            </a:extLst>
          </p:cNvPr>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latin typeface="+mj-lt"/>
              </a:rPr>
              <a:t>Thực</a:t>
            </a:r>
            <a:r>
              <a:rPr lang="en-US" dirty="0">
                <a:latin typeface="+mj-lt"/>
              </a:rPr>
              <a:t> </a:t>
            </a:r>
            <a:r>
              <a:rPr lang="en-US" dirty="0" err="1">
                <a:latin typeface="+mj-lt"/>
              </a:rPr>
              <a:t>nghiệm</a:t>
            </a:r>
            <a:r>
              <a:rPr lang="en-US" dirty="0">
                <a:latin typeface="+mj-lt"/>
              </a:rPr>
              <a:t> Python – Random Forest</a:t>
            </a:r>
            <a:endParaRPr dirty="0">
              <a:latin typeface="+mj-lt"/>
            </a:endParaRPr>
          </a:p>
        </p:txBody>
      </p:sp>
      <p:pic>
        <p:nvPicPr>
          <p:cNvPr id="6" name="Picture 5">
            <a:extLst>
              <a:ext uri="{FF2B5EF4-FFF2-40B4-BE49-F238E27FC236}">
                <a16:creationId xmlns:a16="http://schemas.microsoft.com/office/drawing/2014/main" id="{AA912302-1FB6-4992-8D8D-8189BC460473}"/>
              </a:ext>
            </a:extLst>
          </p:cNvPr>
          <p:cNvPicPr/>
          <p:nvPr/>
        </p:nvPicPr>
        <p:blipFill>
          <a:blip r:embed="rId2"/>
          <a:stretch>
            <a:fillRect/>
          </a:stretch>
        </p:blipFill>
        <p:spPr>
          <a:xfrm>
            <a:off x="492581" y="1247004"/>
            <a:ext cx="3799367" cy="533400"/>
          </a:xfrm>
          <a:prstGeom prst="rect">
            <a:avLst/>
          </a:prstGeom>
        </p:spPr>
      </p:pic>
      <p:pic>
        <p:nvPicPr>
          <p:cNvPr id="7" name="Picture 6">
            <a:extLst>
              <a:ext uri="{FF2B5EF4-FFF2-40B4-BE49-F238E27FC236}">
                <a16:creationId xmlns:a16="http://schemas.microsoft.com/office/drawing/2014/main" id="{B828C786-9EC3-47AA-84E5-4E5C93C7075B}"/>
              </a:ext>
            </a:extLst>
          </p:cNvPr>
          <p:cNvPicPr/>
          <p:nvPr/>
        </p:nvPicPr>
        <p:blipFill>
          <a:blip r:embed="rId3"/>
          <a:stretch>
            <a:fillRect/>
          </a:stretch>
        </p:blipFill>
        <p:spPr>
          <a:xfrm>
            <a:off x="4571975" y="1247004"/>
            <a:ext cx="3967155" cy="3324995"/>
          </a:xfrm>
          <a:prstGeom prst="rect">
            <a:avLst/>
          </a:prstGeom>
        </p:spPr>
      </p:pic>
      <p:pic>
        <p:nvPicPr>
          <p:cNvPr id="8" name="Picture 7">
            <a:extLst>
              <a:ext uri="{FF2B5EF4-FFF2-40B4-BE49-F238E27FC236}">
                <a16:creationId xmlns:a16="http://schemas.microsoft.com/office/drawing/2014/main" id="{E824421B-3031-4DA1-A518-C2BA0294B208}"/>
              </a:ext>
            </a:extLst>
          </p:cNvPr>
          <p:cNvPicPr/>
          <p:nvPr/>
        </p:nvPicPr>
        <p:blipFill>
          <a:blip r:embed="rId4"/>
          <a:stretch>
            <a:fillRect/>
          </a:stretch>
        </p:blipFill>
        <p:spPr>
          <a:xfrm>
            <a:off x="2439562" y="1368388"/>
            <a:ext cx="4295775" cy="1085850"/>
          </a:xfrm>
          <a:prstGeom prst="rect">
            <a:avLst/>
          </a:prstGeom>
        </p:spPr>
      </p:pic>
      <p:pic>
        <p:nvPicPr>
          <p:cNvPr id="9" name="Picture 8">
            <a:extLst>
              <a:ext uri="{FF2B5EF4-FFF2-40B4-BE49-F238E27FC236}">
                <a16:creationId xmlns:a16="http://schemas.microsoft.com/office/drawing/2014/main" id="{AEC1A8DC-8434-41EA-8384-73573D79E8CD}"/>
              </a:ext>
            </a:extLst>
          </p:cNvPr>
          <p:cNvPicPr/>
          <p:nvPr/>
        </p:nvPicPr>
        <p:blipFill>
          <a:blip r:embed="rId5"/>
          <a:stretch>
            <a:fillRect/>
          </a:stretch>
        </p:blipFill>
        <p:spPr>
          <a:xfrm>
            <a:off x="2281212" y="2575621"/>
            <a:ext cx="4581525" cy="2076450"/>
          </a:xfrm>
          <a:prstGeom prst="rect">
            <a:avLst/>
          </a:prstGeom>
        </p:spPr>
      </p:pic>
      <p:pic>
        <p:nvPicPr>
          <p:cNvPr id="10" name="Picture 9">
            <a:extLst>
              <a:ext uri="{FF2B5EF4-FFF2-40B4-BE49-F238E27FC236}">
                <a16:creationId xmlns:a16="http://schemas.microsoft.com/office/drawing/2014/main" id="{F14CD61F-A801-4BA3-A692-E9B043971BE0}"/>
              </a:ext>
            </a:extLst>
          </p:cNvPr>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537578" y="1268611"/>
            <a:ext cx="4325159" cy="3309621"/>
          </a:xfrm>
          <a:prstGeom prst="rect">
            <a:avLst/>
          </a:prstGeom>
          <a:noFill/>
          <a:ln>
            <a:noFill/>
          </a:ln>
        </p:spPr>
      </p:pic>
      <p:sp>
        <p:nvSpPr>
          <p:cNvPr id="2" name="Slide Number Placeholder 1">
            <a:extLst>
              <a:ext uri="{FF2B5EF4-FFF2-40B4-BE49-F238E27FC236}">
                <a16:creationId xmlns:a16="http://schemas.microsoft.com/office/drawing/2014/main" id="{2E9EA996-B51C-4C14-A5B5-8769046B78A4}"/>
              </a:ext>
            </a:extLst>
          </p:cNvPr>
          <p:cNvSpPr>
            <a:spLocks noGrp="1"/>
          </p:cNvSpPr>
          <p:nvPr>
            <p:ph type="sldNum" sz="quarter" idx="10"/>
          </p:nvPr>
        </p:nvSpPr>
        <p:spPr/>
        <p:txBody>
          <a:bodyPr/>
          <a:lstStyle/>
          <a:p>
            <a:fld id="{D50E1D8B-DAD9-4457-9BB2-85013C3633ED}" type="slidenum">
              <a:rPr lang="vi-VN" smtClean="0"/>
              <a:t>75</a:t>
            </a:fld>
            <a:endParaRPr lang="vi-VN"/>
          </a:p>
        </p:txBody>
      </p:sp>
    </p:spTree>
    <p:extLst>
      <p:ext uri="{BB962C8B-B14F-4D97-AF65-F5344CB8AC3E}">
        <p14:creationId xmlns:p14="http://schemas.microsoft.com/office/powerpoint/2010/main" val="997513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500"/>
                                        <p:tgtEl>
                                          <p:spTgt spid="6"/>
                                        </p:tgtEl>
                                      </p:cBhvr>
                                    </p:animEffect>
                                    <p:set>
                                      <p:cBhvr>
                                        <p:cTn id="15" dur="1" fill="hold">
                                          <p:stCondLst>
                                            <p:cond delay="499"/>
                                          </p:stCondLst>
                                        </p:cTn>
                                        <p:tgtEl>
                                          <p:spTgt spid="6"/>
                                        </p:tgtEl>
                                        <p:attrNameLst>
                                          <p:attrName>style.visibility</p:attrName>
                                        </p:attrNameLst>
                                      </p:cBhvr>
                                      <p:to>
                                        <p:strVal val="hidden"/>
                                      </p:to>
                                    </p:set>
                                  </p:childTnLst>
                                </p:cTn>
                              </p:par>
                              <p:par>
                                <p:cTn id="16" presetID="10" presetClass="exit" presetSubtype="0" fill="hold" nodeType="withEffect">
                                  <p:stCondLst>
                                    <p:cond delay="0"/>
                                  </p:stCondLst>
                                  <p:childTnLst>
                                    <p:animEffect transition="out" filter="fade">
                                      <p:cBhvr>
                                        <p:cTn id="17" dur="500"/>
                                        <p:tgtEl>
                                          <p:spTgt spid="7"/>
                                        </p:tgtEl>
                                      </p:cBhvr>
                                    </p:animEffect>
                                    <p:set>
                                      <p:cBhvr>
                                        <p:cTn id="18" dur="1" fill="hold">
                                          <p:stCondLst>
                                            <p:cond delay="499"/>
                                          </p:stCondLst>
                                        </p:cTn>
                                        <p:tgtEl>
                                          <p:spTgt spid="7"/>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par>
                                <p:cTn id="24" presetID="10" presetClass="entr" presetSubtype="0" fill="hold"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xit" presetSubtype="0" fill="hold" nodeType="clickEffect">
                                  <p:stCondLst>
                                    <p:cond delay="0"/>
                                  </p:stCondLst>
                                  <p:childTnLst>
                                    <p:animEffect transition="out" filter="fade">
                                      <p:cBhvr>
                                        <p:cTn id="30" dur="500"/>
                                        <p:tgtEl>
                                          <p:spTgt spid="8"/>
                                        </p:tgtEl>
                                      </p:cBhvr>
                                    </p:animEffect>
                                    <p:set>
                                      <p:cBhvr>
                                        <p:cTn id="31" dur="1" fill="hold">
                                          <p:stCondLst>
                                            <p:cond delay="499"/>
                                          </p:stCondLst>
                                        </p:cTn>
                                        <p:tgtEl>
                                          <p:spTgt spid="8"/>
                                        </p:tgtEl>
                                        <p:attrNameLst>
                                          <p:attrName>style.visibility</p:attrName>
                                        </p:attrNameLst>
                                      </p:cBhvr>
                                      <p:to>
                                        <p:strVal val="hidden"/>
                                      </p:to>
                                    </p:set>
                                  </p:childTnLst>
                                </p:cTn>
                              </p:par>
                              <p:par>
                                <p:cTn id="32" presetID="10" presetClass="exit" presetSubtype="0" fill="hold" nodeType="withEffect">
                                  <p:stCondLst>
                                    <p:cond delay="0"/>
                                  </p:stCondLst>
                                  <p:childTnLst>
                                    <p:animEffect transition="out" filter="fade">
                                      <p:cBhvr>
                                        <p:cTn id="33" dur="500"/>
                                        <p:tgtEl>
                                          <p:spTgt spid="9"/>
                                        </p:tgtEl>
                                      </p:cBhvr>
                                    </p:animEffect>
                                    <p:set>
                                      <p:cBhvr>
                                        <p:cTn id="34" dur="1" fill="hold">
                                          <p:stCondLst>
                                            <p:cond delay="499"/>
                                          </p:stCondLst>
                                        </p:cTn>
                                        <p:tgtEl>
                                          <p:spTgt spid="9"/>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fade">
                                      <p:cBhvr>
                                        <p:cTn id="39" dur="500"/>
                                        <p:tgtEl>
                                          <p:spTgt spid="10"/>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xit" presetSubtype="0" fill="hold" nodeType="clickEffect">
                                  <p:stCondLst>
                                    <p:cond delay="0"/>
                                  </p:stCondLst>
                                  <p:childTnLst>
                                    <p:animEffect transition="out" filter="fade">
                                      <p:cBhvr>
                                        <p:cTn id="43" dur="500"/>
                                        <p:tgtEl>
                                          <p:spTgt spid="10"/>
                                        </p:tgtEl>
                                      </p:cBhvr>
                                    </p:animEffect>
                                    <p:set>
                                      <p:cBhvr>
                                        <p:cTn id="44" dur="1" fill="hold">
                                          <p:stCondLst>
                                            <p:cond delay="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665;p60">
            <a:extLst>
              <a:ext uri="{FF2B5EF4-FFF2-40B4-BE49-F238E27FC236}">
                <a16:creationId xmlns:a16="http://schemas.microsoft.com/office/drawing/2014/main" id="{E5C440E2-7CC2-4803-8647-92A7DD55E9E4}"/>
              </a:ext>
            </a:extLst>
          </p:cNvPr>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latin typeface="+mj-lt"/>
              </a:rPr>
              <a:t>Thực</a:t>
            </a:r>
            <a:r>
              <a:rPr lang="en-US" dirty="0">
                <a:latin typeface="+mj-lt"/>
              </a:rPr>
              <a:t> </a:t>
            </a:r>
            <a:r>
              <a:rPr lang="en-US" dirty="0" err="1">
                <a:latin typeface="+mj-lt"/>
              </a:rPr>
              <a:t>nghiệm</a:t>
            </a:r>
            <a:r>
              <a:rPr lang="en-US" dirty="0">
                <a:latin typeface="+mj-lt"/>
              </a:rPr>
              <a:t> R – Random Forest</a:t>
            </a:r>
            <a:endParaRPr dirty="0">
              <a:latin typeface="+mj-lt"/>
            </a:endParaRPr>
          </a:p>
        </p:txBody>
      </p:sp>
      <p:pic>
        <p:nvPicPr>
          <p:cNvPr id="11" name="Picture 10"/>
          <p:cNvPicPr/>
          <p:nvPr/>
        </p:nvPicPr>
        <p:blipFill>
          <a:blip r:embed="rId2"/>
          <a:stretch>
            <a:fillRect/>
          </a:stretch>
        </p:blipFill>
        <p:spPr>
          <a:xfrm>
            <a:off x="1600175" y="1990626"/>
            <a:ext cx="5943600" cy="1556385"/>
          </a:xfrm>
          <a:prstGeom prst="rect">
            <a:avLst/>
          </a:prstGeom>
        </p:spPr>
      </p:pic>
      <p:pic>
        <p:nvPicPr>
          <p:cNvPr id="13" name="Picture 12"/>
          <p:cNvPicPr/>
          <p:nvPr/>
        </p:nvPicPr>
        <p:blipFill>
          <a:blip r:embed="rId3"/>
          <a:stretch>
            <a:fillRect/>
          </a:stretch>
        </p:blipFill>
        <p:spPr>
          <a:xfrm>
            <a:off x="3007651" y="1017725"/>
            <a:ext cx="3128645" cy="3648075"/>
          </a:xfrm>
          <a:prstGeom prst="rect">
            <a:avLst/>
          </a:prstGeom>
        </p:spPr>
      </p:pic>
      <p:sp>
        <p:nvSpPr>
          <p:cNvPr id="2" name="Slide Number Placeholder 1">
            <a:extLst>
              <a:ext uri="{FF2B5EF4-FFF2-40B4-BE49-F238E27FC236}">
                <a16:creationId xmlns:a16="http://schemas.microsoft.com/office/drawing/2014/main" id="{CE34E2E0-955D-43F2-8D6B-A4FCFBA8541E}"/>
              </a:ext>
            </a:extLst>
          </p:cNvPr>
          <p:cNvSpPr>
            <a:spLocks noGrp="1"/>
          </p:cNvSpPr>
          <p:nvPr>
            <p:ph type="sldNum" sz="quarter" idx="10"/>
          </p:nvPr>
        </p:nvSpPr>
        <p:spPr/>
        <p:txBody>
          <a:bodyPr/>
          <a:lstStyle/>
          <a:p>
            <a:fld id="{D50E1D8B-DAD9-4457-9BB2-85013C3633ED}" type="slidenum">
              <a:rPr lang="vi-VN" smtClean="0"/>
              <a:t>76</a:t>
            </a:fld>
            <a:endParaRPr lang="vi-VN"/>
          </a:p>
        </p:txBody>
      </p:sp>
    </p:spTree>
    <p:extLst>
      <p:ext uri="{BB962C8B-B14F-4D97-AF65-F5344CB8AC3E}">
        <p14:creationId xmlns:p14="http://schemas.microsoft.com/office/powerpoint/2010/main" val="3248651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11"/>
                                        </p:tgtEl>
                                      </p:cBhvr>
                                    </p:animEffect>
                                    <p:set>
                                      <p:cBhvr>
                                        <p:cTn id="12" dur="1" fill="hold">
                                          <p:stCondLst>
                                            <p:cond delay="499"/>
                                          </p:stCondLst>
                                        </p:cTn>
                                        <p:tgtEl>
                                          <p:spTgt spid="11"/>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13"/>
                                        </p:tgtEl>
                                      </p:cBhvr>
                                    </p:animEffect>
                                    <p:set>
                                      <p:cBhvr>
                                        <p:cTn id="22" dur="1" fill="hold">
                                          <p:stCondLst>
                                            <p:cond delay="499"/>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665;p60">
            <a:extLst>
              <a:ext uri="{FF2B5EF4-FFF2-40B4-BE49-F238E27FC236}">
                <a16:creationId xmlns:a16="http://schemas.microsoft.com/office/drawing/2014/main" id="{E5C440E2-7CC2-4803-8647-92A7DD55E9E4}"/>
              </a:ext>
            </a:extLst>
          </p:cNvPr>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latin typeface="+mj-lt"/>
              </a:rPr>
              <a:t>Thực</a:t>
            </a:r>
            <a:r>
              <a:rPr lang="en-US" dirty="0">
                <a:latin typeface="+mj-lt"/>
              </a:rPr>
              <a:t> </a:t>
            </a:r>
            <a:r>
              <a:rPr lang="en-US" dirty="0" err="1">
                <a:latin typeface="+mj-lt"/>
              </a:rPr>
              <a:t>nghiệm</a:t>
            </a:r>
            <a:r>
              <a:rPr lang="en-US" dirty="0">
                <a:latin typeface="+mj-lt"/>
              </a:rPr>
              <a:t> – Neural Network</a:t>
            </a:r>
            <a:endParaRPr dirty="0">
              <a:latin typeface="+mj-lt"/>
            </a:endParaRPr>
          </a:p>
        </p:txBody>
      </p:sp>
      <p:pic>
        <p:nvPicPr>
          <p:cNvPr id="5" name="image34.png">
            <a:extLst>
              <a:ext uri="{FF2B5EF4-FFF2-40B4-BE49-F238E27FC236}">
                <a16:creationId xmlns:a16="http://schemas.microsoft.com/office/drawing/2014/main" id="{18E760FE-ABB4-4F4C-89D9-B97311E58E37}"/>
              </a:ext>
            </a:extLst>
          </p:cNvPr>
          <p:cNvPicPr/>
          <p:nvPr/>
        </p:nvPicPr>
        <p:blipFill>
          <a:blip r:embed="rId2"/>
          <a:srcRect/>
          <a:stretch>
            <a:fillRect/>
          </a:stretch>
        </p:blipFill>
        <p:spPr>
          <a:xfrm>
            <a:off x="1600173" y="2090941"/>
            <a:ext cx="5943600" cy="901700"/>
          </a:xfrm>
          <a:prstGeom prst="rect">
            <a:avLst/>
          </a:prstGeom>
          <a:ln/>
        </p:spPr>
      </p:pic>
      <p:pic>
        <p:nvPicPr>
          <p:cNvPr id="6" name="image29.png">
            <a:extLst>
              <a:ext uri="{FF2B5EF4-FFF2-40B4-BE49-F238E27FC236}">
                <a16:creationId xmlns:a16="http://schemas.microsoft.com/office/drawing/2014/main" id="{1D7B33D6-7000-48FA-AC15-D4521D70C68E}"/>
              </a:ext>
            </a:extLst>
          </p:cNvPr>
          <p:cNvPicPr/>
          <p:nvPr/>
        </p:nvPicPr>
        <p:blipFill>
          <a:blip r:embed="rId3"/>
          <a:srcRect/>
          <a:stretch>
            <a:fillRect/>
          </a:stretch>
        </p:blipFill>
        <p:spPr>
          <a:xfrm>
            <a:off x="2385986" y="1245338"/>
            <a:ext cx="4371975" cy="3302635"/>
          </a:xfrm>
          <a:prstGeom prst="rect">
            <a:avLst/>
          </a:prstGeom>
          <a:ln/>
        </p:spPr>
      </p:pic>
      <p:pic>
        <p:nvPicPr>
          <p:cNvPr id="7" name="image19.png">
            <a:extLst>
              <a:ext uri="{FF2B5EF4-FFF2-40B4-BE49-F238E27FC236}">
                <a16:creationId xmlns:a16="http://schemas.microsoft.com/office/drawing/2014/main" id="{9E456781-BE4C-49F3-96C7-C420CA23D422}"/>
              </a:ext>
            </a:extLst>
          </p:cNvPr>
          <p:cNvPicPr/>
          <p:nvPr/>
        </p:nvPicPr>
        <p:blipFill>
          <a:blip r:embed="rId4"/>
          <a:srcRect/>
          <a:stretch>
            <a:fillRect/>
          </a:stretch>
        </p:blipFill>
        <p:spPr>
          <a:xfrm>
            <a:off x="2300262" y="1161347"/>
            <a:ext cx="4543425" cy="3448050"/>
          </a:xfrm>
          <a:prstGeom prst="rect">
            <a:avLst/>
          </a:prstGeom>
          <a:ln/>
        </p:spPr>
      </p:pic>
      <p:pic>
        <p:nvPicPr>
          <p:cNvPr id="8" name="image26.png">
            <a:extLst>
              <a:ext uri="{FF2B5EF4-FFF2-40B4-BE49-F238E27FC236}">
                <a16:creationId xmlns:a16="http://schemas.microsoft.com/office/drawing/2014/main" id="{848C4271-D11B-442D-BFC0-1C897D24178B}"/>
              </a:ext>
            </a:extLst>
          </p:cNvPr>
          <p:cNvPicPr/>
          <p:nvPr/>
        </p:nvPicPr>
        <p:blipFill>
          <a:blip r:embed="rId5"/>
          <a:srcRect/>
          <a:stretch>
            <a:fillRect/>
          </a:stretch>
        </p:blipFill>
        <p:spPr>
          <a:xfrm>
            <a:off x="2009886" y="1421373"/>
            <a:ext cx="2920150" cy="892268"/>
          </a:xfrm>
          <a:prstGeom prst="rect">
            <a:avLst/>
          </a:prstGeom>
          <a:ln/>
        </p:spPr>
      </p:pic>
      <p:pic>
        <p:nvPicPr>
          <p:cNvPr id="9" name="image27.png">
            <a:extLst>
              <a:ext uri="{FF2B5EF4-FFF2-40B4-BE49-F238E27FC236}">
                <a16:creationId xmlns:a16="http://schemas.microsoft.com/office/drawing/2014/main" id="{E1120551-76FE-41E1-B850-4B181D6730B6}"/>
              </a:ext>
            </a:extLst>
          </p:cNvPr>
          <p:cNvPicPr/>
          <p:nvPr/>
        </p:nvPicPr>
        <p:blipFill>
          <a:blip r:embed="rId6"/>
          <a:srcRect/>
          <a:stretch>
            <a:fillRect/>
          </a:stretch>
        </p:blipFill>
        <p:spPr>
          <a:xfrm>
            <a:off x="2352648" y="1161347"/>
            <a:ext cx="4438650" cy="3367405"/>
          </a:xfrm>
          <a:prstGeom prst="rect">
            <a:avLst/>
          </a:prstGeom>
          <a:ln/>
        </p:spPr>
      </p:pic>
      <p:sp>
        <p:nvSpPr>
          <p:cNvPr id="2" name="Slide Number Placeholder 1">
            <a:extLst>
              <a:ext uri="{FF2B5EF4-FFF2-40B4-BE49-F238E27FC236}">
                <a16:creationId xmlns:a16="http://schemas.microsoft.com/office/drawing/2014/main" id="{5C29E8C4-B120-42D9-A77D-853EC222124C}"/>
              </a:ext>
            </a:extLst>
          </p:cNvPr>
          <p:cNvSpPr>
            <a:spLocks noGrp="1"/>
          </p:cNvSpPr>
          <p:nvPr>
            <p:ph type="sldNum" sz="quarter" idx="10"/>
          </p:nvPr>
        </p:nvSpPr>
        <p:spPr/>
        <p:txBody>
          <a:bodyPr/>
          <a:lstStyle/>
          <a:p>
            <a:fld id="{D50E1D8B-DAD9-4457-9BB2-85013C3633ED}" type="slidenum">
              <a:rPr lang="vi-VN" smtClean="0"/>
              <a:t>77</a:t>
            </a:fld>
            <a:endParaRPr lang="vi-VN"/>
          </a:p>
        </p:txBody>
      </p:sp>
    </p:spTree>
    <p:extLst>
      <p:ext uri="{BB962C8B-B14F-4D97-AF65-F5344CB8AC3E}">
        <p14:creationId xmlns:p14="http://schemas.microsoft.com/office/powerpoint/2010/main" val="4294639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5"/>
                                        </p:tgtEl>
                                      </p:cBhvr>
                                    </p:animEffect>
                                    <p:set>
                                      <p:cBhvr>
                                        <p:cTn id="12" dur="1" fill="hold">
                                          <p:stCondLst>
                                            <p:cond delay="499"/>
                                          </p:stCondLst>
                                        </p:cTn>
                                        <p:tgtEl>
                                          <p:spTgt spid="5"/>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arn(inVertical)">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6"/>
                                        </p:tgtEl>
                                      </p:cBhvr>
                                    </p:animEffect>
                                    <p:set>
                                      <p:cBhvr>
                                        <p:cTn id="22" dur="1" fill="hold">
                                          <p:stCondLst>
                                            <p:cond delay="499"/>
                                          </p:stCondLst>
                                        </p:cTn>
                                        <p:tgtEl>
                                          <p:spTgt spid="6"/>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barn(inVertical)">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nodeType="clickEffect">
                                  <p:stCondLst>
                                    <p:cond delay="0"/>
                                  </p:stCondLst>
                                  <p:childTnLst>
                                    <p:animEffect transition="out" filter="fade">
                                      <p:cBhvr>
                                        <p:cTn id="31" dur="500"/>
                                        <p:tgtEl>
                                          <p:spTgt spid="7"/>
                                        </p:tgtEl>
                                      </p:cBhvr>
                                    </p:animEffect>
                                    <p:set>
                                      <p:cBhvr>
                                        <p:cTn id="32" dur="1" fill="hold">
                                          <p:stCondLst>
                                            <p:cond delay="499"/>
                                          </p:stCondLst>
                                        </p:cTn>
                                        <p:tgtEl>
                                          <p:spTgt spid="7"/>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6" presetClass="entr" presetSubtype="21" fill="hold" nodeType="click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barn(inVertical)">
                                      <p:cBhvr>
                                        <p:cTn id="37" dur="500"/>
                                        <p:tgtEl>
                                          <p:spTgt spid="8"/>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xit" presetSubtype="0" fill="hold" nodeType="clickEffect">
                                  <p:stCondLst>
                                    <p:cond delay="0"/>
                                  </p:stCondLst>
                                  <p:childTnLst>
                                    <p:animEffect transition="out" filter="fade">
                                      <p:cBhvr>
                                        <p:cTn id="41" dur="500"/>
                                        <p:tgtEl>
                                          <p:spTgt spid="8"/>
                                        </p:tgtEl>
                                      </p:cBhvr>
                                    </p:animEffect>
                                    <p:set>
                                      <p:cBhvr>
                                        <p:cTn id="42" dur="1" fill="hold">
                                          <p:stCondLst>
                                            <p:cond delay="499"/>
                                          </p:stCondLst>
                                        </p:cTn>
                                        <p:tgtEl>
                                          <p:spTgt spid="8"/>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6" presetClass="entr" presetSubtype="21" fill="hold" nodeType="clickEffect">
                                  <p:stCondLst>
                                    <p:cond delay="0"/>
                                  </p:stCondLst>
                                  <p:childTnLst>
                                    <p:set>
                                      <p:cBhvr>
                                        <p:cTn id="46" dur="1" fill="hold">
                                          <p:stCondLst>
                                            <p:cond delay="0"/>
                                          </p:stCondLst>
                                        </p:cTn>
                                        <p:tgtEl>
                                          <p:spTgt spid="9"/>
                                        </p:tgtEl>
                                        <p:attrNameLst>
                                          <p:attrName>style.visibility</p:attrName>
                                        </p:attrNameLst>
                                      </p:cBhvr>
                                      <p:to>
                                        <p:strVal val="visible"/>
                                      </p:to>
                                    </p:set>
                                    <p:animEffect transition="in" filter="barn(inVertical)">
                                      <p:cBhvr>
                                        <p:cTn id="4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3224" y="445025"/>
            <a:ext cx="7717525" cy="572700"/>
          </a:xfrm>
        </p:spPr>
        <p:txBody>
          <a:bodyPr/>
          <a:lstStyle/>
          <a:p>
            <a:r>
              <a:rPr lang="en-US" b="1" dirty="0" err="1">
                <a:latin typeface="+mj-lt"/>
              </a:rPr>
              <a:t>Thực</a:t>
            </a:r>
            <a:r>
              <a:rPr lang="en-US" b="1" dirty="0">
                <a:latin typeface="+mj-lt"/>
              </a:rPr>
              <a:t> </a:t>
            </a:r>
            <a:r>
              <a:rPr lang="en-US" b="1" dirty="0" err="1">
                <a:latin typeface="+mj-lt"/>
              </a:rPr>
              <a:t>nghiệm</a:t>
            </a:r>
            <a:r>
              <a:rPr lang="en-US" b="1" dirty="0">
                <a:latin typeface="+mj-lt"/>
              </a:rPr>
              <a:t> Python – SVM</a:t>
            </a:r>
          </a:p>
        </p:txBody>
      </p:sp>
      <p:pic>
        <p:nvPicPr>
          <p:cNvPr id="5" name="Picture 4"/>
          <p:cNvPicPr/>
          <p:nvPr/>
        </p:nvPicPr>
        <p:blipFill>
          <a:blip r:embed="rId3"/>
          <a:stretch>
            <a:fillRect/>
          </a:stretch>
        </p:blipFill>
        <p:spPr>
          <a:xfrm>
            <a:off x="2001949" y="2101412"/>
            <a:ext cx="5140073" cy="744264"/>
          </a:xfrm>
          <a:prstGeom prst="rect">
            <a:avLst/>
          </a:prstGeom>
        </p:spPr>
      </p:pic>
      <p:pic>
        <p:nvPicPr>
          <p:cNvPr id="6" name="Picture 5"/>
          <p:cNvPicPr/>
          <p:nvPr/>
        </p:nvPicPr>
        <p:blipFill>
          <a:blip r:embed="rId4"/>
          <a:stretch>
            <a:fillRect/>
          </a:stretch>
        </p:blipFill>
        <p:spPr>
          <a:xfrm>
            <a:off x="2262923" y="1017725"/>
            <a:ext cx="4752975" cy="3669235"/>
          </a:xfrm>
          <a:prstGeom prst="rect">
            <a:avLst/>
          </a:prstGeom>
        </p:spPr>
      </p:pic>
      <p:pic>
        <p:nvPicPr>
          <p:cNvPr id="7" name="Picture 6"/>
          <p:cNvPicPr/>
          <p:nvPr/>
        </p:nvPicPr>
        <p:blipFill>
          <a:blip r:embed="rId5"/>
          <a:stretch>
            <a:fillRect/>
          </a:stretch>
        </p:blipFill>
        <p:spPr>
          <a:xfrm>
            <a:off x="2314313" y="2101412"/>
            <a:ext cx="4515344" cy="1248925"/>
          </a:xfrm>
          <a:prstGeom prst="rect">
            <a:avLst/>
          </a:prstGeom>
        </p:spPr>
      </p:pic>
      <p:pic>
        <p:nvPicPr>
          <p:cNvPr id="8" name="Picture 7"/>
          <p:cNvPicPr/>
          <p:nvPr/>
        </p:nvPicPr>
        <p:blipFill>
          <a:blip r:embed="rId6"/>
          <a:stretch>
            <a:fillRect/>
          </a:stretch>
        </p:blipFill>
        <p:spPr>
          <a:xfrm>
            <a:off x="2486010" y="1768611"/>
            <a:ext cx="4171950" cy="1914525"/>
          </a:xfrm>
          <a:prstGeom prst="rect">
            <a:avLst/>
          </a:prstGeom>
        </p:spPr>
      </p:pic>
      <p:pic>
        <p:nvPicPr>
          <p:cNvPr id="9" name="Picture 8"/>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348238" y="930410"/>
            <a:ext cx="4574540" cy="3590925"/>
          </a:xfrm>
          <a:prstGeom prst="rect">
            <a:avLst/>
          </a:prstGeom>
          <a:noFill/>
          <a:ln>
            <a:noFill/>
          </a:ln>
        </p:spPr>
      </p:pic>
      <p:sp>
        <p:nvSpPr>
          <p:cNvPr id="3" name="Slide Number Placeholder 2">
            <a:extLst>
              <a:ext uri="{FF2B5EF4-FFF2-40B4-BE49-F238E27FC236}">
                <a16:creationId xmlns:a16="http://schemas.microsoft.com/office/drawing/2014/main" id="{B3837C28-D498-49F8-96B5-5FE47F4FE5B2}"/>
              </a:ext>
            </a:extLst>
          </p:cNvPr>
          <p:cNvSpPr>
            <a:spLocks noGrp="1"/>
          </p:cNvSpPr>
          <p:nvPr>
            <p:ph type="sldNum" sz="quarter" idx="10"/>
          </p:nvPr>
        </p:nvSpPr>
        <p:spPr/>
        <p:txBody>
          <a:bodyPr/>
          <a:lstStyle/>
          <a:p>
            <a:fld id="{D50E1D8B-DAD9-4457-9BB2-85013C3633ED}" type="slidenum">
              <a:rPr lang="vi-VN" smtClean="0"/>
              <a:t>78</a:t>
            </a:fld>
            <a:endParaRPr lang="vi-VN"/>
          </a:p>
        </p:txBody>
      </p:sp>
    </p:spTree>
    <p:extLst>
      <p:ext uri="{BB962C8B-B14F-4D97-AF65-F5344CB8AC3E}">
        <p14:creationId xmlns:p14="http://schemas.microsoft.com/office/powerpoint/2010/main" val="2488212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5"/>
                                        </p:tgtEl>
                                      </p:cBhvr>
                                    </p:animEffect>
                                    <p:set>
                                      <p:cBhvr>
                                        <p:cTn id="12" dur="1" fill="hold">
                                          <p:stCondLst>
                                            <p:cond delay="499"/>
                                          </p:stCondLst>
                                        </p:cTn>
                                        <p:tgtEl>
                                          <p:spTgt spid="5"/>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6"/>
                                        </p:tgtEl>
                                      </p:cBhvr>
                                    </p:animEffect>
                                    <p:set>
                                      <p:cBhvr>
                                        <p:cTn id="22" dur="1" fill="hold">
                                          <p:stCondLst>
                                            <p:cond delay="499"/>
                                          </p:stCondLst>
                                        </p:cTn>
                                        <p:tgtEl>
                                          <p:spTgt spid="6"/>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nodeType="clickEffect">
                                  <p:stCondLst>
                                    <p:cond delay="0"/>
                                  </p:stCondLst>
                                  <p:childTnLst>
                                    <p:animEffect transition="out" filter="fade">
                                      <p:cBhvr>
                                        <p:cTn id="31" dur="500"/>
                                        <p:tgtEl>
                                          <p:spTgt spid="7"/>
                                        </p:tgtEl>
                                      </p:cBhvr>
                                    </p:animEffect>
                                    <p:set>
                                      <p:cBhvr>
                                        <p:cTn id="32" dur="1" fill="hold">
                                          <p:stCondLst>
                                            <p:cond delay="499"/>
                                          </p:stCondLst>
                                        </p:cTn>
                                        <p:tgtEl>
                                          <p:spTgt spid="7"/>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fade">
                                      <p:cBhvr>
                                        <p:cTn id="37" dur="500"/>
                                        <p:tgtEl>
                                          <p:spTgt spid="8"/>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xit" presetSubtype="0" fill="hold" nodeType="clickEffect">
                                  <p:stCondLst>
                                    <p:cond delay="0"/>
                                  </p:stCondLst>
                                  <p:childTnLst>
                                    <p:animEffect transition="out" filter="fade">
                                      <p:cBhvr>
                                        <p:cTn id="41" dur="500"/>
                                        <p:tgtEl>
                                          <p:spTgt spid="8"/>
                                        </p:tgtEl>
                                      </p:cBhvr>
                                    </p:animEffect>
                                    <p:set>
                                      <p:cBhvr>
                                        <p:cTn id="42" dur="1" fill="hold">
                                          <p:stCondLst>
                                            <p:cond delay="499"/>
                                          </p:stCondLst>
                                        </p:cTn>
                                        <p:tgtEl>
                                          <p:spTgt spid="8"/>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9"/>
                                        </p:tgtEl>
                                        <p:attrNameLst>
                                          <p:attrName>style.visibility</p:attrName>
                                        </p:attrNameLst>
                                      </p:cBhvr>
                                      <p:to>
                                        <p:strVal val="visible"/>
                                      </p:to>
                                    </p:set>
                                    <p:animEffect transition="in" filter="fade">
                                      <p:cBhvr>
                                        <p:cTn id="4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238828" y="3114625"/>
            <a:ext cx="6683319" cy="1539373"/>
          </a:xfrm>
          <a:prstGeom prst="rect">
            <a:avLst/>
          </a:prstGeom>
        </p:spPr>
      </p:pic>
      <p:sp>
        <p:nvSpPr>
          <p:cNvPr id="2" name="Title 1"/>
          <p:cNvSpPr>
            <a:spLocks noGrp="1"/>
          </p:cNvSpPr>
          <p:nvPr>
            <p:ph type="title"/>
          </p:nvPr>
        </p:nvSpPr>
        <p:spPr>
          <a:xfrm>
            <a:off x="713224" y="445025"/>
            <a:ext cx="7717525" cy="572700"/>
          </a:xfrm>
        </p:spPr>
        <p:txBody>
          <a:bodyPr/>
          <a:lstStyle/>
          <a:p>
            <a:r>
              <a:rPr lang="en-US" b="1" dirty="0" err="1">
                <a:latin typeface="+mj-lt"/>
              </a:rPr>
              <a:t>Thực</a:t>
            </a:r>
            <a:r>
              <a:rPr lang="en-US" b="1" dirty="0">
                <a:latin typeface="+mj-lt"/>
              </a:rPr>
              <a:t> </a:t>
            </a:r>
            <a:r>
              <a:rPr lang="en-US" b="1" dirty="0" err="1">
                <a:latin typeface="+mj-lt"/>
              </a:rPr>
              <a:t>nghiệm</a:t>
            </a:r>
            <a:r>
              <a:rPr lang="en-US" b="1" dirty="0">
                <a:latin typeface="+mj-lt"/>
              </a:rPr>
              <a:t> R – SVM</a:t>
            </a:r>
          </a:p>
        </p:txBody>
      </p:sp>
      <p:pic>
        <p:nvPicPr>
          <p:cNvPr id="10" name="Picture 9"/>
          <p:cNvPicPr/>
          <p:nvPr/>
        </p:nvPicPr>
        <p:blipFill>
          <a:blip r:embed="rId4"/>
          <a:stretch>
            <a:fillRect/>
          </a:stretch>
        </p:blipFill>
        <p:spPr>
          <a:xfrm>
            <a:off x="2502094" y="1567601"/>
            <a:ext cx="4156789" cy="1358068"/>
          </a:xfrm>
          <a:prstGeom prst="rect">
            <a:avLst/>
          </a:prstGeom>
        </p:spPr>
      </p:pic>
      <p:pic>
        <p:nvPicPr>
          <p:cNvPr id="13" name="Picture 12"/>
          <p:cNvPicPr/>
          <p:nvPr/>
        </p:nvPicPr>
        <p:blipFill>
          <a:blip r:embed="rId5"/>
          <a:stretch>
            <a:fillRect/>
          </a:stretch>
        </p:blipFill>
        <p:spPr>
          <a:xfrm>
            <a:off x="1996613" y="1478084"/>
            <a:ext cx="5167747" cy="1028042"/>
          </a:xfrm>
          <a:prstGeom prst="rect">
            <a:avLst/>
          </a:prstGeom>
        </p:spPr>
      </p:pic>
      <p:pic>
        <p:nvPicPr>
          <p:cNvPr id="14" name="Picture 13"/>
          <p:cNvPicPr/>
          <p:nvPr/>
        </p:nvPicPr>
        <p:blipFill>
          <a:blip r:embed="rId6"/>
          <a:stretch>
            <a:fillRect/>
          </a:stretch>
        </p:blipFill>
        <p:spPr>
          <a:xfrm>
            <a:off x="2240266" y="2740506"/>
            <a:ext cx="4663440" cy="1615440"/>
          </a:xfrm>
          <a:prstGeom prst="rect">
            <a:avLst/>
          </a:prstGeom>
        </p:spPr>
      </p:pic>
      <p:sp>
        <p:nvSpPr>
          <p:cNvPr id="4" name="Slide Number Placeholder 3">
            <a:extLst>
              <a:ext uri="{FF2B5EF4-FFF2-40B4-BE49-F238E27FC236}">
                <a16:creationId xmlns:a16="http://schemas.microsoft.com/office/drawing/2014/main" id="{C1A20FBA-0C99-4B7F-AE60-1D5E2DF56E4B}"/>
              </a:ext>
            </a:extLst>
          </p:cNvPr>
          <p:cNvSpPr>
            <a:spLocks noGrp="1"/>
          </p:cNvSpPr>
          <p:nvPr>
            <p:ph type="sldNum" sz="quarter" idx="10"/>
          </p:nvPr>
        </p:nvSpPr>
        <p:spPr/>
        <p:txBody>
          <a:bodyPr/>
          <a:lstStyle/>
          <a:p>
            <a:fld id="{D50E1D8B-DAD9-4457-9BB2-85013C3633ED}" type="slidenum">
              <a:rPr lang="vi-VN" smtClean="0"/>
              <a:t>79</a:t>
            </a:fld>
            <a:endParaRPr lang="vi-VN"/>
          </a:p>
        </p:txBody>
      </p:sp>
    </p:spTree>
    <p:extLst>
      <p:ext uri="{BB962C8B-B14F-4D97-AF65-F5344CB8AC3E}">
        <p14:creationId xmlns:p14="http://schemas.microsoft.com/office/powerpoint/2010/main" val="124823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500"/>
                                        <p:tgtEl>
                                          <p:spTgt spid="3"/>
                                        </p:tgtEl>
                                      </p:cBhvr>
                                    </p:animEffect>
                                    <p:set>
                                      <p:cBhvr>
                                        <p:cTn id="15" dur="1" fill="hold">
                                          <p:stCondLst>
                                            <p:cond delay="499"/>
                                          </p:stCondLst>
                                        </p:cTn>
                                        <p:tgtEl>
                                          <p:spTgt spid="3"/>
                                        </p:tgtEl>
                                        <p:attrNameLst>
                                          <p:attrName>style.visibility</p:attrName>
                                        </p:attrNameLst>
                                      </p:cBhvr>
                                      <p:to>
                                        <p:strVal val="hidden"/>
                                      </p:to>
                                    </p:set>
                                  </p:childTnLst>
                                </p:cTn>
                              </p:par>
                              <p:par>
                                <p:cTn id="16" presetID="10" presetClass="exit" presetSubtype="0" fill="hold" nodeType="withEffect">
                                  <p:stCondLst>
                                    <p:cond delay="0"/>
                                  </p:stCondLst>
                                  <p:childTnLst>
                                    <p:animEffect transition="out" filter="fade">
                                      <p:cBhvr>
                                        <p:cTn id="17" dur="500"/>
                                        <p:tgtEl>
                                          <p:spTgt spid="10"/>
                                        </p:tgtEl>
                                      </p:cBhvr>
                                    </p:animEffect>
                                    <p:set>
                                      <p:cBhvr>
                                        <p:cTn id="18" dur="1" fill="hold">
                                          <p:stCondLst>
                                            <p:cond delay="499"/>
                                          </p:stCondLst>
                                        </p:cTn>
                                        <p:tgtEl>
                                          <p:spTgt spid="10"/>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par>
                                <p:cTn id="24" presetID="10" presetClass="entr" presetSubtype="0" fill="hold" nodeType="with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fade">
                                      <p:cBhvr>
                                        <p:cTn id="26" dur="500"/>
                                        <p:tgtEl>
                                          <p:spTgt spid="1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xit" presetSubtype="0" fill="hold" nodeType="clickEffect">
                                  <p:stCondLst>
                                    <p:cond delay="0"/>
                                  </p:stCondLst>
                                  <p:childTnLst>
                                    <p:animEffect transition="out" filter="fade">
                                      <p:cBhvr>
                                        <p:cTn id="30" dur="500"/>
                                        <p:tgtEl>
                                          <p:spTgt spid="13"/>
                                        </p:tgtEl>
                                      </p:cBhvr>
                                    </p:animEffect>
                                    <p:set>
                                      <p:cBhvr>
                                        <p:cTn id="31" dur="1" fill="hold">
                                          <p:stCondLst>
                                            <p:cond delay="499"/>
                                          </p:stCondLst>
                                        </p:cTn>
                                        <p:tgtEl>
                                          <p:spTgt spid="13"/>
                                        </p:tgtEl>
                                        <p:attrNameLst>
                                          <p:attrName>style.visibility</p:attrName>
                                        </p:attrNameLst>
                                      </p:cBhvr>
                                      <p:to>
                                        <p:strVal val="hidden"/>
                                      </p:to>
                                    </p:set>
                                  </p:childTnLst>
                                </p:cTn>
                              </p:par>
                              <p:par>
                                <p:cTn id="32" presetID="10" presetClass="exit" presetSubtype="0" fill="hold" nodeType="withEffect">
                                  <p:stCondLst>
                                    <p:cond delay="0"/>
                                  </p:stCondLst>
                                  <p:childTnLst>
                                    <p:animEffect transition="out" filter="fade">
                                      <p:cBhvr>
                                        <p:cTn id="33" dur="500"/>
                                        <p:tgtEl>
                                          <p:spTgt spid="14"/>
                                        </p:tgtEl>
                                      </p:cBhvr>
                                    </p:animEffect>
                                    <p:set>
                                      <p:cBhvr>
                                        <p:cTn id="34" dur="1" fill="hold">
                                          <p:stCondLst>
                                            <p:cond delay="4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Google Shape;297;p42"/>
          <p:cNvSpPr txBox="1">
            <a:spLocks noGrp="1"/>
          </p:cNvSpPr>
          <p:nvPr>
            <p:ph type="title"/>
          </p:nvPr>
        </p:nvSpPr>
        <p:spPr>
          <a:xfrm>
            <a:off x="1696233" y="2772575"/>
            <a:ext cx="5751533" cy="648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dirty="0">
                <a:latin typeface="+mj-lt"/>
              </a:rPr>
              <a:t>Hồi quy tuyến tính đa biến</a:t>
            </a:r>
            <a:endParaRPr b="1" dirty="0">
              <a:latin typeface="+mj-lt"/>
            </a:endParaRPr>
          </a:p>
        </p:txBody>
      </p:sp>
      <p:sp>
        <p:nvSpPr>
          <p:cNvPr id="298" name="Google Shape;298;p42"/>
          <p:cNvSpPr txBox="1">
            <a:spLocks noGrp="1"/>
          </p:cNvSpPr>
          <p:nvPr>
            <p:ph type="title" idx="2"/>
          </p:nvPr>
        </p:nvSpPr>
        <p:spPr>
          <a:xfrm>
            <a:off x="3746550" y="1478925"/>
            <a:ext cx="1650900" cy="978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dirty="0">
                <a:latin typeface="+mj-lt"/>
              </a:rPr>
              <a:t>02</a:t>
            </a:r>
            <a:endParaRPr b="1" dirty="0">
              <a:latin typeface="+mj-lt"/>
            </a:endParaRPr>
          </a:p>
        </p:txBody>
      </p:sp>
      <p:sp>
        <p:nvSpPr>
          <p:cNvPr id="2" name="Slide Number Placeholder 1">
            <a:extLst>
              <a:ext uri="{FF2B5EF4-FFF2-40B4-BE49-F238E27FC236}">
                <a16:creationId xmlns:a16="http://schemas.microsoft.com/office/drawing/2014/main" id="{DE1D0D55-646E-429C-9C7C-531CE88F5427}"/>
              </a:ext>
            </a:extLst>
          </p:cNvPr>
          <p:cNvSpPr>
            <a:spLocks noGrp="1"/>
          </p:cNvSpPr>
          <p:nvPr>
            <p:ph type="sldNum" sz="quarter" idx="10"/>
          </p:nvPr>
        </p:nvSpPr>
        <p:spPr/>
        <p:txBody>
          <a:bodyPr/>
          <a:lstStyle/>
          <a:p>
            <a:fld id="{D50E1D8B-DAD9-4457-9BB2-85013C3633ED}" type="slidenum">
              <a:rPr lang="vi-VN" smtClean="0"/>
              <a:t>8</a:t>
            </a:fld>
            <a:endParaRPr lang="vi-VN"/>
          </a:p>
        </p:txBody>
      </p:sp>
    </p:spTree>
    <p:extLst>
      <p:ext uri="{BB962C8B-B14F-4D97-AF65-F5344CB8AC3E}">
        <p14:creationId xmlns:p14="http://schemas.microsoft.com/office/powerpoint/2010/main" val="40758114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3224" y="445025"/>
            <a:ext cx="7717525" cy="572700"/>
          </a:xfrm>
        </p:spPr>
        <p:txBody>
          <a:bodyPr/>
          <a:lstStyle/>
          <a:p>
            <a:r>
              <a:rPr lang="en-US" b="1" dirty="0" err="1">
                <a:latin typeface="+mj-lt"/>
              </a:rPr>
              <a:t>Khái</a:t>
            </a:r>
            <a:r>
              <a:rPr lang="en-US" b="1" dirty="0">
                <a:latin typeface="+mj-lt"/>
              </a:rPr>
              <a:t> </a:t>
            </a:r>
            <a:r>
              <a:rPr lang="en-US" b="1" dirty="0" err="1">
                <a:latin typeface="+mj-lt"/>
              </a:rPr>
              <a:t>niệm</a:t>
            </a:r>
            <a:r>
              <a:rPr lang="en-US" b="1" dirty="0">
                <a:latin typeface="+mj-lt"/>
              </a:rPr>
              <a:t> – </a:t>
            </a:r>
            <a:r>
              <a:rPr lang="en-US" b="1" dirty="0" err="1">
                <a:latin typeface="+mj-lt"/>
              </a:rPr>
              <a:t>Hồi</a:t>
            </a:r>
            <a:r>
              <a:rPr lang="en-US" b="1" dirty="0">
                <a:latin typeface="+mj-lt"/>
              </a:rPr>
              <a:t> </a:t>
            </a:r>
            <a:r>
              <a:rPr lang="en-US" b="1" dirty="0" err="1">
                <a:latin typeface="+mj-lt"/>
              </a:rPr>
              <a:t>quy</a:t>
            </a:r>
            <a:r>
              <a:rPr lang="en-US" b="1" dirty="0">
                <a:latin typeface="+mj-lt"/>
              </a:rPr>
              <a:t> </a:t>
            </a:r>
            <a:r>
              <a:rPr lang="en-US" b="1" dirty="0" err="1">
                <a:latin typeface="+mj-lt"/>
              </a:rPr>
              <a:t>tuyến</a:t>
            </a:r>
            <a:r>
              <a:rPr lang="en-US" b="1" dirty="0">
                <a:latin typeface="+mj-lt"/>
              </a:rPr>
              <a:t> </a:t>
            </a:r>
            <a:r>
              <a:rPr lang="en-US" b="1" dirty="0" err="1">
                <a:latin typeface="+mj-lt"/>
              </a:rPr>
              <a:t>tính</a:t>
            </a:r>
            <a:r>
              <a:rPr lang="en-US" b="1" dirty="0">
                <a:latin typeface="+mj-lt"/>
              </a:rPr>
              <a:t> </a:t>
            </a:r>
            <a:r>
              <a:rPr lang="en-US" b="1" dirty="0" err="1">
                <a:latin typeface="+mj-lt"/>
              </a:rPr>
              <a:t>đơn</a:t>
            </a:r>
            <a:r>
              <a:rPr lang="en-US" b="1" dirty="0">
                <a:latin typeface="+mj-lt"/>
              </a:rPr>
              <a:t> </a:t>
            </a:r>
            <a:r>
              <a:rPr lang="en-US" b="1" dirty="0" err="1">
                <a:latin typeface="+mj-lt"/>
              </a:rPr>
              <a:t>biến</a:t>
            </a:r>
            <a:endParaRPr lang="en-US" b="1" dirty="0">
              <a:latin typeface="+mj-lt"/>
            </a:endParaRPr>
          </a:p>
        </p:txBody>
      </p:sp>
      <p:sp>
        <p:nvSpPr>
          <p:cNvPr id="3" name="Text Placeholder 2"/>
          <p:cNvSpPr>
            <a:spLocks noGrp="1"/>
          </p:cNvSpPr>
          <p:nvPr>
            <p:ph type="body" idx="1"/>
          </p:nvPr>
        </p:nvSpPr>
        <p:spPr/>
        <p:txBody>
          <a:bodyPr/>
          <a:lstStyle/>
          <a:p>
            <a:pPr marL="0" indent="0">
              <a:buNone/>
            </a:pPr>
            <a:r>
              <a:rPr lang="en-US" sz="2400" dirty="0">
                <a:solidFill>
                  <a:srgbClr val="000000"/>
                </a:solidFill>
                <a:latin typeface="+mj-lt"/>
                <a:ea typeface="SimSun" panose="02010600030101010101" pitchFamily="2" charset="-122"/>
                <a:cs typeface="Times New Roman" panose="02020603050405020304" pitchFamily="18" charset="0"/>
              </a:rPr>
              <a:t>Hồi </a:t>
            </a:r>
            <a:r>
              <a:rPr lang="en-US" sz="2400" dirty="0" err="1">
                <a:solidFill>
                  <a:srgbClr val="000000"/>
                </a:solidFill>
                <a:latin typeface="+mj-lt"/>
                <a:ea typeface="SimSun" panose="02010600030101010101" pitchFamily="2" charset="-122"/>
                <a:cs typeface="Times New Roman" panose="02020603050405020304" pitchFamily="18" charset="0"/>
              </a:rPr>
              <a:t>quy</a:t>
            </a:r>
            <a:r>
              <a:rPr lang="en-US" sz="2400" dirty="0">
                <a:solidFill>
                  <a:srgbClr val="000000"/>
                </a:solidFill>
                <a:latin typeface="+mj-lt"/>
                <a:ea typeface="SimSun" panose="02010600030101010101" pitchFamily="2" charset="-122"/>
                <a:cs typeface="Times New Roman" panose="02020603050405020304" pitchFamily="18" charset="0"/>
              </a:rPr>
              <a:t> </a:t>
            </a:r>
            <a:r>
              <a:rPr lang="en-US" sz="2400" dirty="0" err="1">
                <a:solidFill>
                  <a:srgbClr val="000000"/>
                </a:solidFill>
                <a:latin typeface="+mj-lt"/>
                <a:ea typeface="SimSun" panose="02010600030101010101" pitchFamily="2" charset="-122"/>
                <a:cs typeface="Times New Roman" panose="02020603050405020304" pitchFamily="18" charset="0"/>
              </a:rPr>
              <a:t>tuyến</a:t>
            </a:r>
            <a:r>
              <a:rPr lang="en-US" sz="2400" dirty="0">
                <a:solidFill>
                  <a:srgbClr val="000000"/>
                </a:solidFill>
                <a:latin typeface="+mj-lt"/>
                <a:ea typeface="SimSun" panose="02010600030101010101" pitchFamily="2" charset="-122"/>
                <a:cs typeface="Times New Roman" panose="02020603050405020304" pitchFamily="18" charset="0"/>
              </a:rPr>
              <a:t> </a:t>
            </a:r>
            <a:r>
              <a:rPr lang="en-US" sz="2400" dirty="0" err="1">
                <a:solidFill>
                  <a:srgbClr val="000000"/>
                </a:solidFill>
                <a:latin typeface="+mj-lt"/>
                <a:ea typeface="SimSun" panose="02010600030101010101" pitchFamily="2" charset="-122"/>
                <a:cs typeface="Times New Roman" panose="02020603050405020304" pitchFamily="18" charset="0"/>
              </a:rPr>
              <a:t>tính</a:t>
            </a:r>
            <a:r>
              <a:rPr lang="en-US" sz="2400" dirty="0">
                <a:solidFill>
                  <a:srgbClr val="000000"/>
                </a:solidFill>
                <a:latin typeface="+mj-lt"/>
                <a:ea typeface="SimSun" panose="02010600030101010101" pitchFamily="2" charset="-122"/>
                <a:cs typeface="Times New Roman" panose="02020603050405020304" pitchFamily="18" charset="0"/>
              </a:rPr>
              <a:t> </a:t>
            </a:r>
            <a:r>
              <a:rPr lang="en-US" sz="2400" dirty="0" err="1">
                <a:solidFill>
                  <a:srgbClr val="000000"/>
                </a:solidFill>
                <a:latin typeface="+mj-lt"/>
                <a:ea typeface="SimSun" panose="02010600030101010101" pitchFamily="2" charset="-122"/>
                <a:cs typeface="Times New Roman" panose="02020603050405020304" pitchFamily="18" charset="0"/>
              </a:rPr>
              <a:t>đa</a:t>
            </a:r>
            <a:r>
              <a:rPr lang="en-US" sz="2400" dirty="0">
                <a:solidFill>
                  <a:srgbClr val="000000"/>
                </a:solidFill>
                <a:latin typeface="+mj-lt"/>
                <a:ea typeface="SimSun" panose="02010600030101010101" pitchFamily="2" charset="-122"/>
                <a:cs typeface="Times New Roman" panose="02020603050405020304" pitchFamily="18" charset="0"/>
              </a:rPr>
              <a:t> </a:t>
            </a:r>
            <a:r>
              <a:rPr lang="en-US" sz="2400" dirty="0" err="1">
                <a:solidFill>
                  <a:srgbClr val="000000"/>
                </a:solidFill>
                <a:latin typeface="+mj-lt"/>
                <a:ea typeface="SimSun" panose="02010600030101010101" pitchFamily="2" charset="-122"/>
                <a:cs typeface="Times New Roman" panose="02020603050405020304" pitchFamily="18" charset="0"/>
              </a:rPr>
              <a:t>biến</a:t>
            </a:r>
            <a:r>
              <a:rPr lang="en-US" sz="2400" dirty="0">
                <a:solidFill>
                  <a:srgbClr val="000000"/>
                </a:solidFill>
                <a:latin typeface="+mj-lt"/>
                <a:ea typeface="SimSun" panose="02010600030101010101" pitchFamily="2" charset="-122"/>
                <a:cs typeface="Times New Roman" panose="02020603050405020304" pitchFamily="18" charset="0"/>
              </a:rPr>
              <a:t> </a:t>
            </a:r>
            <a:r>
              <a:rPr lang="en-US" sz="2400" dirty="0" err="1">
                <a:solidFill>
                  <a:srgbClr val="000000"/>
                </a:solidFill>
                <a:latin typeface="+mj-lt"/>
                <a:ea typeface="SimSun" panose="02010600030101010101" pitchFamily="2" charset="-122"/>
                <a:cs typeface="Times New Roman" panose="02020603050405020304" pitchFamily="18" charset="0"/>
              </a:rPr>
              <a:t>là</a:t>
            </a:r>
            <a:r>
              <a:rPr lang="en-US" sz="2400" dirty="0">
                <a:solidFill>
                  <a:srgbClr val="000000"/>
                </a:solidFill>
                <a:latin typeface="+mj-lt"/>
                <a:ea typeface="SimSun" panose="02010600030101010101" pitchFamily="2" charset="-122"/>
                <a:cs typeface="Times New Roman" panose="02020603050405020304" pitchFamily="18" charset="0"/>
              </a:rPr>
              <a:t> </a:t>
            </a:r>
            <a:r>
              <a:rPr lang="en-US" sz="2400" dirty="0" err="1">
                <a:solidFill>
                  <a:srgbClr val="000000"/>
                </a:solidFill>
                <a:latin typeface="+mj-lt"/>
                <a:ea typeface="SimSun" panose="02010600030101010101" pitchFamily="2" charset="-122"/>
                <a:cs typeface="Times New Roman" panose="02020603050405020304" pitchFamily="18" charset="0"/>
              </a:rPr>
              <a:t>phương</a:t>
            </a:r>
            <a:r>
              <a:rPr lang="en-US" sz="2400" dirty="0">
                <a:solidFill>
                  <a:srgbClr val="000000"/>
                </a:solidFill>
                <a:latin typeface="+mj-lt"/>
                <a:ea typeface="SimSun" panose="02010600030101010101" pitchFamily="2" charset="-122"/>
                <a:cs typeface="Times New Roman" panose="02020603050405020304" pitchFamily="18" charset="0"/>
              </a:rPr>
              <a:t> </a:t>
            </a:r>
            <a:r>
              <a:rPr lang="en-US" sz="2400" dirty="0" err="1">
                <a:solidFill>
                  <a:srgbClr val="000000"/>
                </a:solidFill>
                <a:latin typeface="+mj-lt"/>
                <a:ea typeface="SimSun" panose="02010600030101010101" pitchFamily="2" charset="-122"/>
                <a:cs typeface="Times New Roman" panose="02020603050405020304" pitchFamily="18" charset="0"/>
              </a:rPr>
              <a:t>pháp</a:t>
            </a:r>
            <a:r>
              <a:rPr lang="en-US" sz="2400" dirty="0">
                <a:solidFill>
                  <a:srgbClr val="000000"/>
                </a:solidFill>
                <a:latin typeface="+mj-lt"/>
                <a:ea typeface="SimSun" panose="02010600030101010101" pitchFamily="2" charset="-122"/>
                <a:cs typeface="Times New Roman" panose="02020603050405020304" pitchFamily="18" charset="0"/>
              </a:rPr>
              <a:t> </a:t>
            </a:r>
            <a:r>
              <a:rPr lang="en-US" sz="2400" dirty="0" err="1">
                <a:solidFill>
                  <a:srgbClr val="000000"/>
                </a:solidFill>
                <a:latin typeface="+mj-lt"/>
                <a:ea typeface="SimSun" panose="02010600030101010101" pitchFamily="2" charset="-122"/>
                <a:cs typeface="Times New Roman" panose="02020603050405020304" pitchFamily="18" charset="0"/>
              </a:rPr>
              <a:t>nghiên</a:t>
            </a:r>
            <a:r>
              <a:rPr lang="en-US" sz="2400" dirty="0">
                <a:solidFill>
                  <a:srgbClr val="000000"/>
                </a:solidFill>
                <a:latin typeface="+mj-lt"/>
                <a:ea typeface="SimSun" panose="02010600030101010101" pitchFamily="2" charset="-122"/>
                <a:cs typeface="Times New Roman" panose="02020603050405020304" pitchFamily="18" charset="0"/>
              </a:rPr>
              <a:t> </a:t>
            </a:r>
            <a:r>
              <a:rPr lang="en-US" sz="2400" dirty="0" err="1">
                <a:solidFill>
                  <a:srgbClr val="000000"/>
                </a:solidFill>
                <a:latin typeface="+mj-lt"/>
                <a:ea typeface="SimSun" panose="02010600030101010101" pitchFamily="2" charset="-122"/>
                <a:cs typeface="Times New Roman" panose="02020603050405020304" pitchFamily="18" charset="0"/>
              </a:rPr>
              <a:t>cứu</a:t>
            </a:r>
            <a:r>
              <a:rPr lang="en-US" sz="2400" dirty="0">
                <a:solidFill>
                  <a:srgbClr val="000000"/>
                </a:solidFill>
                <a:latin typeface="+mj-lt"/>
                <a:ea typeface="SimSun" panose="02010600030101010101" pitchFamily="2" charset="-122"/>
                <a:cs typeface="Times New Roman" panose="02020603050405020304" pitchFamily="18" charset="0"/>
              </a:rPr>
              <a:t> </a:t>
            </a:r>
            <a:r>
              <a:rPr lang="en-US" sz="2400" dirty="0" err="1">
                <a:solidFill>
                  <a:srgbClr val="000000"/>
                </a:solidFill>
                <a:latin typeface="+mj-lt"/>
                <a:ea typeface="SimSun" panose="02010600030101010101" pitchFamily="2" charset="-122"/>
                <a:cs typeface="Times New Roman" panose="02020603050405020304" pitchFamily="18" charset="0"/>
              </a:rPr>
              <a:t>mối</a:t>
            </a:r>
            <a:r>
              <a:rPr lang="en-US" sz="2400" dirty="0">
                <a:solidFill>
                  <a:srgbClr val="000000"/>
                </a:solidFill>
                <a:latin typeface="+mj-lt"/>
                <a:ea typeface="SimSun" panose="02010600030101010101" pitchFamily="2" charset="-122"/>
                <a:cs typeface="Times New Roman" panose="02020603050405020304" pitchFamily="18" charset="0"/>
              </a:rPr>
              <a:t> </a:t>
            </a:r>
            <a:r>
              <a:rPr lang="en-US" sz="2400" dirty="0" err="1">
                <a:solidFill>
                  <a:srgbClr val="000000"/>
                </a:solidFill>
                <a:latin typeface="+mj-lt"/>
                <a:ea typeface="SimSun" panose="02010600030101010101" pitchFamily="2" charset="-122"/>
                <a:cs typeface="Times New Roman" panose="02020603050405020304" pitchFamily="18" charset="0"/>
              </a:rPr>
              <a:t>quan</a:t>
            </a:r>
            <a:r>
              <a:rPr lang="en-US" sz="2400" dirty="0">
                <a:solidFill>
                  <a:srgbClr val="000000"/>
                </a:solidFill>
                <a:latin typeface="+mj-lt"/>
                <a:ea typeface="SimSun" panose="02010600030101010101" pitchFamily="2" charset="-122"/>
                <a:cs typeface="Times New Roman" panose="02020603050405020304" pitchFamily="18" charset="0"/>
              </a:rPr>
              <a:t> </a:t>
            </a:r>
            <a:r>
              <a:rPr lang="en-US" sz="2400" dirty="0" err="1">
                <a:solidFill>
                  <a:srgbClr val="000000"/>
                </a:solidFill>
                <a:latin typeface="+mj-lt"/>
                <a:ea typeface="SimSun" panose="02010600030101010101" pitchFamily="2" charset="-122"/>
                <a:cs typeface="Times New Roman" panose="02020603050405020304" pitchFamily="18" charset="0"/>
              </a:rPr>
              <a:t>hệ</a:t>
            </a:r>
            <a:r>
              <a:rPr lang="en-US" sz="2400" dirty="0">
                <a:solidFill>
                  <a:srgbClr val="000000"/>
                </a:solidFill>
                <a:latin typeface="+mj-lt"/>
                <a:ea typeface="SimSun" panose="02010600030101010101" pitchFamily="2" charset="-122"/>
                <a:cs typeface="Times New Roman" panose="02020603050405020304" pitchFamily="18" charset="0"/>
              </a:rPr>
              <a:t> </a:t>
            </a:r>
            <a:r>
              <a:rPr lang="en-US" sz="2400" dirty="0" err="1">
                <a:solidFill>
                  <a:srgbClr val="000000"/>
                </a:solidFill>
                <a:latin typeface="+mj-lt"/>
                <a:ea typeface="SimSun" panose="02010600030101010101" pitchFamily="2" charset="-122"/>
                <a:cs typeface="Times New Roman" panose="02020603050405020304" pitchFamily="18" charset="0"/>
              </a:rPr>
              <a:t>giữa</a:t>
            </a:r>
            <a:r>
              <a:rPr lang="en-US" sz="2400" dirty="0">
                <a:solidFill>
                  <a:srgbClr val="000000"/>
                </a:solidFill>
                <a:latin typeface="+mj-lt"/>
                <a:ea typeface="SimSun" panose="02010600030101010101" pitchFamily="2" charset="-122"/>
                <a:cs typeface="Times New Roman" panose="02020603050405020304" pitchFamily="18" charset="0"/>
              </a:rPr>
              <a:t> </a:t>
            </a:r>
            <a:r>
              <a:rPr lang="en-US" sz="2400" dirty="0" err="1">
                <a:solidFill>
                  <a:srgbClr val="000000"/>
                </a:solidFill>
                <a:latin typeface="+mj-lt"/>
                <a:ea typeface="SimSun" panose="02010600030101010101" pitchFamily="2" charset="-122"/>
                <a:cs typeface="Times New Roman" panose="02020603050405020304" pitchFamily="18" charset="0"/>
              </a:rPr>
              <a:t>biến</a:t>
            </a:r>
            <a:r>
              <a:rPr lang="en-US" sz="2400" dirty="0">
                <a:solidFill>
                  <a:srgbClr val="000000"/>
                </a:solidFill>
                <a:latin typeface="+mj-lt"/>
                <a:ea typeface="SimSun" panose="02010600030101010101" pitchFamily="2" charset="-122"/>
                <a:cs typeface="Times New Roman" panose="02020603050405020304" pitchFamily="18" charset="0"/>
              </a:rPr>
              <a:t> </a:t>
            </a:r>
            <a:r>
              <a:rPr lang="en-US" sz="2400" dirty="0" err="1">
                <a:solidFill>
                  <a:srgbClr val="000000"/>
                </a:solidFill>
                <a:latin typeface="+mj-lt"/>
                <a:ea typeface="SimSun" panose="02010600030101010101" pitchFamily="2" charset="-122"/>
                <a:cs typeface="Times New Roman" panose="02020603050405020304" pitchFamily="18" charset="0"/>
              </a:rPr>
              <a:t>mục</a:t>
            </a:r>
            <a:r>
              <a:rPr lang="en-US" sz="2400" dirty="0">
                <a:solidFill>
                  <a:srgbClr val="000000"/>
                </a:solidFill>
                <a:latin typeface="+mj-lt"/>
                <a:ea typeface="SimSun" panose="02010600030101010101" pitchFamily="2" charset="-122"/>
                <a:cs typeface="Times New Roman" panose="02020603050405020304" pitchFamily="18" charset="0"/>
              </a:rPr>
              <a:t> </a:t>
            </a:r>
            <a:r>
              <a:rPr lang="en-US" sz="2400" dirty="0" err="1">
                <a:solidFill>
                  <a:srgbClr val="000000"/>
                </a:solidFill>
                <a:latin typeface="+mj-lt"/>
                <a:ea typeface="SimSun" panose="02010600030101010101" pitchFamily="2" charset="-122"/>
                <a:cs typeface="Times New Roman" panose="02020603050405020304" pitchFamily="18" charset="0"/>
              </a:rPr>
              <a:t>tiêu</a:t>
            </a:r>
            <a:r>
              <a:rPr lang="en-US" sz="2400" dirty="0">
                <a:solidFill>
                  <a:srgbClr val="000000"/>
                </a:solidFill>
                <a:latin typeface="+mj-lt"/>
                <a:ea typeface="SimSun" panose="02010600030101010101" pitchFamily="2" charset="-122"/>
                <a:cs typeface="Times New Roman" panose="02020603050405020304" pitchFamily="18" charset="0"/>
              </a:rPr>
              <a:t> (</a:t>
            </a:r>
            <a:r>
              <a:rPr lang="en-US" sz="2400" dirty="0" err="1">
                <a:solidFill>
                  <a:srgbClr val="000000"/>
                </a:solidFill>
                <a:latin typeface="+mj-lt"/>
                <a:ea typeface="SimSun" panose="02010600030101010101" pitchFamily="2" charset="-122"/>
                <a:cs typeface="Times New Roman" panose="02020603050405020304" pitchFamily="18" charset="0"/>
              </a:rPr>
              <a:t>biến</a:t>
            </a:r>
            <a:r>
              <a:rPr lang="en-US" sz="2400" dirty="0">
                <a:solidFill>
                  <a:srgbClr val="000000"/>
                </a:solidFill>
                <a:latin typeface="+mj-lt"/>
                <a:ea typeface="SimSun" panose="02010600030101010101" pitchFamily="2" charset="-122"/>
                <a:cs typeface="Times New Roman" panose="02020603050405020304" pitchFamily="18" charset="0"/>
              </a:rPr>
              <a:t> </a:t>
            </a:r>
            <a:r>
              <a:rPr lang="en-US" sz="2400" dirty="0" err="1">
                <a:solidFill>
                  <a:srgbClr val="000000"/>
                </a:solidFill>
                <a:latin typeface="+mj-lt"/>
                <a:ea typeface="SimSun" panose="02010600030101010101" pitchFamily="2" charset="-122"/>
                <a:cs typeface="Times New Roman" panose="02020603050405020304" pitchFamily="18" charset="0"/>
              </a:rPr>
              <a:t>phụ</a:t>
            </a:r>
            <a:r>
              <a:rPr lang="en-US" sz="2400" dirty="0">
                <a:solidFill>
                  <a:srgbClr val="000000"/>
                </a:solidFill>
                <a:latin typeface="+mj-lt"/>
                <a:ea typeface="SimSun" panose="02010600030101010101" pitchFamily="2" charset="-122"/>
                <a:cs typeface="Times New Roman" panose="02020603050405020304" pitchFamily="18" charset="0"/>
              </a:rPr>
              <a:t> </a:t>
            </a:r>
            <a:r>
              <a:rPr lang="en-US" sz="2400" dirty="0" err="1">
                <a:solidFill>
                  <a:srgbClr val="000000"/>
                </a:solidFill>
                <a:latin typeface="+mj-lt"/>
                <a:ea typeface="SimSun" panose="02010600030101010101" pitchFamily="2" charset="-122"/>
                <a:cs typeface="Times New Roman" panose="02020603050405020304" pitchFamily="18" charset="0"/>
              </a:rPr>
              <a:t>thuộc</a:t>
            </a:r>
            <a:r>
              <a:rPr lang="en-US" sz="2400" dirty="0">
                <a:solidFill>
                  <a:srgbClr val="000000"/>
                </a:solidFill>
                <a:latin typeface="+mj-lt"/>
                <a:ea typeface="SimSun" panose="02010600030101010101" pitchFamily="2" charset="-122"/>
                <a:cs typeface="Times New Roman" panose="02020603050405020304" pitchFamily="18" charset="0"/>
              </a:rPr>
              <a:t>) </a:t>
            </a:r>
            <a:r>
              <a:rPr lang="en-US" sz="2400" dirty="0" err="1">
                <a:solidFill>
                  <a:srgbClr val="000000"/>
                </a:solidFill>
                <a:latin typeface="+mj-lt"/>
                <a:ea typeface="SimSun" panose="02010600030101010101" pitchFamily="2" charset="-122"/>
                <a:cs typeface="Times New Roman" panose="02020603050405020304" pitchFamily="18" charset="0"/>
              </a:rPr>
              <a:t>với</a:t>
            </a:r>
            <a:r>
              <a:rPr lang="en-US" sz="2400" dirty="0">
                <a:solidFill>
                  <a:srgbClr val="000000"/>
                </a:solidFill>
                <a:latin typeface="+mj-lt"/>
                <a:ea typeface="SimSun" panose="02010600030101010101" pitchFamily="2" charset="-122"/>
                <a:cs typeface="Times New Roman" panose="02020603050405020304" pitchFamily="18" charset="0"/>
              </a:rPr>
              <a:t> </a:t>
            </a:r>
            <a:r>
              <a:rPr lang="en-US" sz="2400" dirty="0" err="1">
                <a:solidFill>
                  <a:srgbClr val="000000"/>
                </a:solidFill>
                <a:latin typeface="+mj-lt"/>
                <a:ea typeface="SimSun" panose="02010600030101010101" pitchFamily="2" charset="-122"/>
                <a:cs typeface="Times New Roman" panose="02020603050405020304" pitchFamily="18" charset="0"/>
              </a:rPr>
              <a:t>nhiều</a:t>
            </a:r>
            <a:r>
              <a:rPr lang="en-US" sz="2400" dirty="0">
                <a:solidFill>
                  <a:srgbClr val="000000"/>
                </a:solidFill>
                <a:latin typeface="+mj-lt"/>
                <a:ea typeface="SimSun" panose="02010600030101010101" pitchFamily="2" charset="-122"/>
                <a:cs typeface="Times New Roman" panose="02020603050405020304" pitchFamily="18" charset="0"/>
              </a:rPr>
              <a:t> </a:t>
            </a:r>
            <a:r>
              <a:rPr lang="en-US" sz="2400" dirty="0" err="1">
                <a:solidFill>
                  <a:srgbClr val="000000"/>
                </a:solidFill>
                <a:latin typeface="+mj-lt"/>
                <a:ea typeface="SimSun" panose="02010600030101010101" pitchFamily="2" charset="-122"/>
                <a:cs typeface="Times New Roman" panose="02020603050405020304" pitchFamily="18" charset="0"/>
              </a:rPr>
              <a:t>hơn</a:t>
            </a:r>
            <a:r>
              <a:rPr lang="en-US" sz="2400" dirty="0">
                <a:solidFill>
                  <a:srgbClr val="000000"/>
                </a:solidFill>
                <a:latin typeface="+mj-lt"/>
                <a:ea typeface="SimSun" panose="02010600030101010101" pitchFamily="2" charset="-122"/>
                <a:cs typeface="Times New Roman" panose="02020603050405020304" pitchFamily="18" charset="0"/>
              </a:rPr>
              <a:t> 2 </a:t>
            </a:r>
            <a:r>
              <a:rPr lang="en-US" sz="2400" dirty="0" err="1">
                <a:solidFill>
                  <a:srgbClr val="000000"/>
                </a:solidFill>
                <a:latin typeface="+mj-lt"/>
                <a:ea typeface="SimSun" panose="02010600030101010101" pitchFamily="2" charset="-122"/>
                <a:cs typeface="Times New Roman" panose="02020603050405020304" pitchFamily="18" charset="0"/>
              </a:rPr>
              <a:t>biến</a:t>
            </a:r>
            <a:r>
              <a:rPr lang="en-US" sz="2400" dirty="0">
                <a:solidFill>
                  <a:srgbClr val="000000"/>
                </a:solidFill>
                <a:latin typeface="+mj-lt"/>
                <a:ea typeface="SimSun" panose="02010600030101010101" pitchFamily="2" charset="-122"/>
                <a:cs typeface="Times New Roman" panose="02020603050405020304" pitchFamily="18" charset="0"/>
              </a:rPr>
              <a:t> </a:t>
            </a:r>
            <a:r>
              <a:rPr lang="en-US" sz="2400" dirty="0" err="1">
                <a:solidFill>
                  <a:srgbClr val="000000"/>
                </a:solidFill>
                <a:latin typeface="+mj-lt"/>
                <a:ea typeface="SimSun" panose="02010600030101010101" pitchFamily="2" charset="-122"/>
                <a:cs typeface="Times New Roman" panose="02020603050405020304" pitchFamily="18" charset="0"/>
              </a:rPr>
              <a:t>độc</a:t>
            </a:r>
            <a:r>
              <a:rPr lang="en-US" sz="2400" dirty="0">
                <a:solidFill>
                  <a:srgbClr val="000000"/>
                </a:solidFill>
                <a:latin typeface="+mj-lt"/>
                <a:ea typeface="SimSun" panose="02010600030101010101" pitchFamily="2" charset="-122"/>
                <a:cs typeface="Times New Roman" panose="02020603050405020304" pitchFamily="18" charset="0"/>
              </a:rPr>
              <a:t> </a:t>
            </a:r>
            <a:r>
              <a:rPr lang="en-US" sz="2400" dirty="0" err="1">
                <a:solidFill>
                  <a:srgbClr val="000000"/>
                </a:solidFill>
                <a:latin typeface="+mj-lt"/>
                <a:ea typeface="SimSun" panose="02010600030101010101" pitchFamily="2" charset="-122"/>
                <a:cs typeface="Times New Roman" panose="02020603050405020304" pitchFamily="18" charset="0"/>
              </a:rPr>
              <a:t>lập</a:t>
            </a:r>
            <a:r>
              <a:rPr lang="en-US" sz="2400" dirty="0">
                <a:solidFill>
                  <a:srgbClr val="000000"/>
                </a:solidFill>
                <a:latin typeface="+mj-lt"/>
                <a:ea typeface="SimSun" panose="02010600030101010101" pitchFamily="2" charset="-122"/>
                <a:cs typeface="Times New Roman" panose="02020603050405020304" pitchFamily="18" charset="0"/>
              </a:rPr>
              <a:t> (</a:t>
            </a:r>
            <a:r>
              <a:rPr lang="en-US" sz="2400" dirty="0" err="1">
                <a:solidFill>
                  <a:srgbClr val="000000"/>
                </a:solidFill>
                <a:latin typeface="+mj-lt"/>
                <a:ea typeface="SimSun" panose="02010600030101010101" pitchFamily="2" charset="-122"/>
                <a:cs typeface="Times New Roman" panose="02020603050405020304" pitchFamily="18" charset="0"/>
              </a:rPr>
              <a:t>biến</a:t>
            </a:r>
            <a:r>
              <a:rPr lang="en-US" sz="2400" dirty="0">
                <a:solidFill>
                  <a:srgbClr val="000000"/>
                </a:solidFill>
                <a:latin typeface="+mj-lt"/>
                <a:ea typeface="SimSun" panose="02010600030101010101" pitchFamily="2" charset="-122"/>
                <a:cs typeface="Times New Roman" panose="02020603050405020304" pitchFamily="18" charset="0"/>
              </a:rPr>
              <a:t> </a:t>
            </a:r>
            <a:r>
              <a:rPr lang="en-US" sz="2400" dirty="0" err="1">
                <a:solidFill>
                  <a:srgbClr val="000000"/>
                </a:solidFill>
                <a:latin typeface="+mj-lt"/>
                <a:ea typeface="SimSun" panose="02010600030101010101" pitchFamily="2" charset="-122"/>
                <a:cs typeface="Times New Roman" panose="02020603050405020304" pitchFamily="18" charset="0"/>
              </a:rPr>
              <a:t>đầu</a:t>
            </a:r>
            <a:r>
              <a:rPr lang="en-US" sz="2400" dirty="0">
                <a:solidFill>
                  <a:srgbClr val="000000"/>
                </a:solidFill>
                <a:latin typeface="+mj-lt"/>
                <a:ea typeface="SimSun" panose="02010600030101010101" pitchFamily="2" charset="-122"/>
                <a:cs typeface="Times New Roman" panose="02020603050405020304" pitchFamily="18" charset="0"/>
              </a:rPr>
              <a:t> </a:t>
            </a:r>
            <a:r>
              <a:rPr lang="en-US" sz="2400" dirty="0" err="1">
                <a:solidFill>
                  <a:srgbClr val="000000"/>
                </a:solidFill>
                <a:latin typeface="+mj-lt"/>
                <a:ea typeface="SimSun" panose="02010600030101010101" pitchFamily="2" charset="-122"/>
                <a:cs typeface="Times New Roman" panose="02020603050405020304" pitchFamily="18" charset="0"/>
              </a:rPr>
              <a:t>vào</a:t>
            </a:r>
            <a:r>
              <a:rPr lang="en-US" sz="2400" dirty="0">
                <a:solidFill>
                  <a:srgbClr val="000000"/>
                </a:solidFill>
                <a:latin typeface="+mj-lt"/>
                <a:ea typeface="SimSun" panose="02010600030101010101" pitchFamily="2" charset="-122"/>
                <a:cs typeface="Times New Roman" panose="02020603050405020304" pitchFamily="18" charset="0"/>
              </a:rPr>
              <a:t>). </a:t>
            </a:r>
            <a:r>
              <a:rPr lang="en-US" sz="2400" dirty="0" err="1">
                <a:solidFill>
                  <a:srgbClr val="000000"/>
                </a:solidFill>
                <a:latin typeface="+mj-lt"/>
                <a:ea typeface="SimSun" panose="02010600030101010101" pitchFamily="2" charset="-122"/>
                <a:cs typeface="Times New Roman" panose="02020603050405020304" pitchFamily="18" charset="0"/>
              </a:rPr>
              <a:t>Mô</a:t>
            </a:r>
            <a:r>
              <a:rPr lang="en-US" sz="2400" dirty="0">
                <a:solidFill>
                  <a:srgbClr val="000000"/>
                </a:solidFill>
                <a:latin typeface="+mj-lt"/>
                <a:ea typeface="SimSun" panose="02010600030101010101" pitchFamily="2" charset="-122"/>
                <a:cs typeface="Times New Roman" panose="02020603050405020304" pitchFamily="18" charset="0"/>
              </a:rPr>
              <a:t> </a:t>
            </a:r>
            <a:r>
              <a:rPr lang="en-US" sz="2400" dirty="0" err="1">
                <a:solidFill>
                  <a:srgbClr val="000000"/>
                </a:solidFill>
                <a:latin typeface="+mj-lt"/>
                <a:ea typeface="SimSun" panose="02010600030101010101" pitchFamily="2" charset="-122"/>
                <a:cs typeface="Times New Roman" panose="02020603050405020304" pitchFamily="18" charset="0"/>
              </a:rPr>
              <a:t>hình</a:t>
            </a:r>
            <a:r>
              <a:rPr lang="en-US" sz="2400" dirty="0">
                <a:solidFill>
                  <a:srgbClr val="000000"/>
                </a:solidFill>
                <a:latin typeface="+mj-lt"/>
                <a:ea typeface="SimSun" panose="02010600030101010101" pitchFamily="2" charset="-122"/>
                <a:cs typeface="Times New Roman" panose="02020603050405020304" pitchFamily="18" charset="0"/>
              </a:rPr>
              <a:t> </a:t>
            </a:r>
            <a:r>
              <a:rPr lang="en-US" sz="2400" dirty="0" err="1">
                <a:solidFill>
                  <a:srgbClr val="000000"/>
                </a:solidFill>
                <a:latin typeface="+mj-lt"/>
                <a:ea typeface="SimSun" panose="02010600030101010101" pitchFamily="2" charset="-122"/>
                <a:cs typeface="Times New Roman" panose="02020603050405020304" pitchFamily="18" charset="0"/>
              </a:rPr>
              <a:t>tổng</a:t>
            </a:r>
            <a:r>
              <a:rPr lang="en-US" sz="2400" dirty="0">
                <a:solidFill>
                  <a:srgbClr val="000000"/>
                </a:solidFill>
                <a:latin typeface="+mj-lt"/>
                <a:ea typeface="SimSun" panose="02010600030101010101" pitchFamily="2" charset="-122"/>
                <a:cs typeface="Times New Roman" panose="02020603050405020304" pitchFamily="18" charset="0"/>
              </a:rPr>
              <a:t> </a:t>
            </a:r>
            <a:r>
              <a:rPr lang="en-US" sz="2400" dirty="0" err="1">
                <a:solidFill>
                  <a:srgbClr val="000000"/>
                </a:solidFill>
                <a:latin typeface="+mj-lt"/>
                <a:ea typeface="SimSun" panose="02010600030101010101" pitchFamily="2" charset="-122"/>
                <a:cs typeface="Times New Roman" panose="02020603050405020304" pitchFamily="18" charset="0"/>
              </a:rPr>
              <a:t>quan</a:t>
            </a:r>
            <a:r>
              <a:rPr lang="en-US" sz="2400" dirty="0">
                <a:solidFill>
                  <a:srgbClr val="000000"/>
                </a:solidFill>
                <a:latin typeface="+mj-lt"/>
                <a:ea typeface="SimSun" panose="02010600030101010101" pitchFamily="2" charset="-122"/>
                <a:cs typeface="Times New Roman" panose="02020603050405020304" pitchFamily="18" charset="0"/>
              </a:rPr>
              <a:t> </a:t>
            </a:r>
            <a:r>
              <a:rPr lang="en-US" sz="2400" dirty="0" err="1">
                <a:solidFill>
                  <a:srgbClr val="000000"/>
                </a:solidFill>
                <a:latin typeface="+mj-lt"/>
                <a:ea typeface="SimSun" panose="02010600030101010101" pitchFamily="2" charset="-122"/>
                <a:cs typeface="Times New Roman" panose="02020603050405020304" pitchFamily="18" charset="0"/>
              </a:rPr>
              <a:t>với</a:t>
            </a:r>
            <a:r>
              <a:rPr lang="en-US" sz="2400" dirty="0">
                <a:solidFill>
                  <a:srgbClr val="000000"/>
                </a:solidFill>
                <a:latin typeface="+mj-lt"/>
                <a:ea typeface="SimSun" panose="02010600030101010101" pitchFamily="2" charset="-122"/>
                <a:cs typeface="Times New Roman" panose="02020603050405020304" pitchFamily="18" charset="0"/>
              </a:rPr>
              <a:t> Y </a:t>
            </a:r>
            <a:r>
              <a:rPr lang="en-US" sz="2400" dirty="0" err="1">
                <a:solidFill>
                  <a:srgbClr val="000000"/>
                </a:solidFill>
                <a:latin typeface="+mj-lt"/>
                <a:ea typeface="SimSun" panose="02010600030101010101" pitchFamily="2" charset="-122"/>
                <a:cs typeface="Times New Roman" panose="02020603050405020304" pitchFamily="18" charset="0"/>
              </a:rPr>
              <a:t>là</a:t>
            </a:r>
            <a:r>
              <a:rPr lang="en-US" sz="2400" dirty="0">
                <a:solidFill>
                  <a:srgbClr val="000000"/>
                </a:solidFill>
                <a:latin typeface="+mj-lt"/>
                <a:ea typeface="SimSun" panose="02010600030101010101" pitchFamily="2" charset="-122"/>
                <a:cs typeface="Times New Roman" panose="02020603050405020304" pitchFamily="18" charset="0"/>
              </a:rPr>
              <a:t> </a:t>
            </a:r>
            <a:r>
              <a:rPr lang="en-US" sz="2400" dirty="0" err="1">
                <a:solidFill>
                  <a:srgbClr val="000000"/>
                </a:solidFill>
                <a:latin typeface="+mj-lt"/>
                <a:ea typeface="SimSun" panose="02010600030101010101" pitchFamily="2" charset="-122"/>
                <a:cs typeface="Times New Roman" panose="02020603050405020304" pitchFamily="18" charset="0"/>
              </a:rPr>
              <a:t>biến</a:t>
            </a:r>
            <a:r>
              <a:rPr lang="en-US" sz="2400" dirty="0">
                <a:solidFill>
                  <a:srgbClr val="000000"/>
                </a:solidFill>
                <a:latin typeface="+mj-lt"/>
                <a:ea typeface="SimSun" panose="02010600030101010101" pitchFamily="2" charset="-122"/>
                <a:cs typeface="Times New Roman" panose="02020603050405020304" pitchFamily="18" charset="0"/>
              </a:rPr>
              <a:t> </a:t>
            </a:r>
            <a:r>
              <a:rPr lang="en-US" sz="2400" dirty="0" err="1">
                <a:solidFill>
                  <a:srgbClr val="000000"/>
                </a:solidFill>
                <a:latin typeface="+mj-lt"/>
                <a:ea typeface="SimSun" panose="02010600030101010101" pitchFamily="2" charset="-122"/>
                <a:cs typeface="Times New Roman" panose="02020603050405020304" pitchFamily="18" charset="0"/>
              </a:rPr>
              <a:t>phụ</a:t>
            </a:r>
            <a:r>
              <a:rPr lang="en-US" sz="2400" dirty="0">
                <a:solidFill>
                  <a:srgbClr val="000000"/>
                </a:solidFill>
                <a:latin typeface="+mj-lt"/>
                <a:ea typeface="SimSun" panose="02010600030101010101" pitchFamily="2" charset="-122"/>
                <a:cs typeface="Times New Roman" panose="02020603050405020304" pitchFamily="18" charset="0"/>
              </a:rPr>
              <a:t> </a:t>
            </a:r>
            <a:r>
              <a:rPr lang="en-US" sz="2400" dirty="0" err="1">
                <a:solidFill>
                  <a:srgbClr val="000000"/>
                </a:solidFill>
                <a:latin typeface="+mj-lt"/>
                <a:ea typeface="SimSun" panose="02010600030101010101" pitchFamily="2" charset="-122"/>
                <a:cs typeface="Times New Roman" panose="02020603050405020304" pitchFamily="18" charset="0"/>
              </a:rPr>
              <a:t>thuộc</a:t>
            </a:r>
            <a:r>
              <a:rPr lang="en-US" sz="2400" dirty="0">
                <a:solidFill>
                  <a:srgbClr val="000000"/>
                </a:solidFill>
                <a:latin typeface="+mj-lt"/>
                <a:ea typeface="SimSun" panose="02010600030101010101" pitchFamily="2" charset="-122"/>
                <a:cs typeface="Times New Roman" panose="02020603050405020304" pitchFamily="18" charset="0"/>
              </a:rPr>
              <a:t> </a:t>
            </a:r>
            <a:r>
              <a:rPr lang="en-US" sz="2400" dirty="0" err="1">
                <a:solidFill>
                  <a:srgbClr val="000000"/>
                </a:solidFill>
                <a:latin typeface="+mj-lt"/>
                <a:ea typeface="SimSun" panose="02010600030101010101" pitchFamily="2" charset="-122"/>
                <a:cs typeface="Times New Roman" panose="02020603050405020304" pitchFamily="18" charset="0"/>
              </a:rPr>
              <a:t>và</a:t>
            </a:r>
            <a:r>
              <a:rPr lang="en-US" sz="2400" dirty="0">
                <a:solidFill>
                  <a:srgbClr val="000000"/>
                </a:solidFill>
                <a:latin typeface="+mj-lt"/>
                <a:ea typeface="SimSun" panose="02010600030101010101" pitchFamily="2" charset="-122"/>
                <a:cs typeface="Times New Roman" panose="02020603050405020304" pitchFamily="18" charset="0"/>
              </a:rPr>
              <a:t> </a:t>
            </a:r>
            <a:r>
              <a:rPr lang="en-US" sz="2400" dirty="0" err="1">
                <a:solidFill>
                  <a:srgbClr val="000000"/>
                </a:solidFill>
                <a:latin typeface="+mj-lt"/>
                <a:ea typeface="SimSun" panose="02010600030101010101" pitchFamily="2" charset="-122"/>
                <a:cs typeface="Times New Roman" panose="02020603050405020304" pitchFamily="18" charset="0"/>
              </a:rPr>
              <a:t>những</a:t>
            </a:r>
            <a:r>
              <a:rPr lang="en-US" sz="2400" dirty="0">
                <a:solidFill>
                  <a:srgbClr val="000000"/>
                </a:solidFill>
                <a:latin typeface="+mj-lt"/>
                <a:ea typeface="SimSun" panose="02010600030101010101" pitchFamily="2" charset="-122"/>
                <a:cs typeface="Times New Roman" panose="02020603050405020304" pitchFamily="18" charset="0"/>
              </a:rPr>
              <a:t> </a:t>
            </a:r>
            <a:r>
              <a:rPr lang="en-US" sz="2400" dirty="0" err="1">
                <a:solidFill>
                  <a:srgbClr val="000000"/>
                </a:solidFill>
                <a:latin typeface="+mj-lt"/>
                <a:ea typeface="SimSun" panose="02010600030101010101" pitchFamily="2" charset="-122"/>
                <a:cs typeface="Times New Roman" panose="02020603050405020304" pitchFamily="18" charset="0"/>
              </a:rPr>
              <a:t>biến</a:t>
            </a:r>
            <a:r>
              <a:rPr lang="en-US" sz="2400" dirty="0">
                <a:solidFill>
                  <a:srgbClr val="000000"/>
                </a:solidFill>
                <a:latin typeface="+mj-lt"/>
                <a:ea typeface="SimSun" panose="02010600030101010101" pitchFamily="2" charset="-122"/>
                <a:cs typeface="Times New Roman" panose="02020603050405020304" pitchFamily="18" charset="0"/>
              </a:rPr>
              <a:t> </a:t>
            </a:r>
            <a:r>
              <a:rPr lang="en-US" sz="2400" dirty="0" err="1">
                <a:solidFill>
                  <a:srgbClr val="000000"/>
                </a:solidFill>
                <a:latin typeface="+mj-lt"/>
                <a:ea typeface="SimSun" panose="02010600030101010101" pitchFamily="2" charset="-122"/>
                <a:cs typeface="Times New Roman" panose="02020603050405020304" pitchFamily="18" charset="0"/>
              </a:rPr>
              <a:t>độc</a:t>
            </a:r>
            <a:r>
              <a:rPr lang="en-US" sz="2400" dirty="0">
                <a:solidFill>
                  <a:srgbClr val="000000"/>
                </a:solidFill>
                <a:latin typeface="+mj-lt"/>
                <a:ea typeface="SimSun" panose="02010600030101010101" pitchFamily="2" charset="-122"/>
                <a:cs typeface="Times New Roman" panose="02020603050405020304" pitchFamily="18" charset="0"/>
              </a:rPr>
              <a:t> </a:t>
            </a:r>
            <a:r>
              <a:rPr lang="en-US" sz="2400" dirty="0" err="1">
                <a:solidFill>
                  <a:srgbClr val="000000"/>
                </a:solidFill>
                <a:latin typeface="+mj-lt"/>
                <a:ea typeface="SimSun" panose="02010600030101010101" pitchFamily="2" charset="-122"/>
                <a:cs typeface="Times New Roman" panose="02020603050405020304" pitchFamily="18" charset="0"/>
              </a:rPr>
              <a:t>lập</a:t>
            </a:r>
            <a:r>
              <a:rPr lang="en-US" sz="2400" dirty="0">
                <a:solidFill>
                  <a:srgbClr val="000000"/>
                </a:solidFill>
                <a:latin typeface="+mj-lt"/>
                <a:ea typeface="SimSun" panose="02010600030101010101" pitchFamily="2" charset="-122"/>
                <a:cs typeface="Times New Roman" panose="02020603050405020304" pitchFamily="18" charset="0"/>
              </a:rPr>
              <a:t> X</a:t>
            </a:r>
            <a:r>
              <a:rPr lang="en-US" sz="2400" baseline="-25000" dirty="0">
                <a:solidFill>
                  <a:srgbClr val="000000"/>
                </a:solidFill>
                <a:latin typeface="+mj-lt"/>
                <a:ea typeface="SimSun" panose="02010600030101010101" pitchFamily="2" charset="-122"/>
                <a:cs typeface="Times New Roman" panose="02020603050405020304" pitchFamily="18" charset="0"/>
              </a:rPr>
              <a:t>1</a:t>
            </a:r>
            <a:r>
              <a:rPr lang="en-US" sz="2400" dirty="0">
                <a:solidFill>
                  <a:srgbClr val="000000"/>
                </a:solidFill>
                <a:latin typeface="+mj-lt"/>
                <a:ea typeface="SimSun" panose="02010600030101010101" pitchFamily="2" charset="-122"/>
                <a:cs typeface="Times New Roman" panose="02020603050405020304" pitchFamily="18" charset="0"/>
              </a:rPr>
              <a:t>, X</a:t>
            </a:r>
            <a:r>
              <a:rPr lang="en-US" sz="2400" baseline="-25000" dirty="0">
                <a:solidFill>
                  <a:srgbClr val="000000"/>
                </a:solidFill>
                <a:latin typeface="+mj-lt"/>
                <a:ea typeface="SimSun" panose="02010600030101010101" pitchFamily="2" charset="-122"/>
                <a:cs typeface="Times New Roman" panose="02020603050405020304" pitchFamily="18" charset="0"/>
              </a:rPr>
              <a:t>2</a:t>
            </a:r>
            <a:r>
              <a:rPr lang="en-US" sz="2400" dirty="0">
                <a:solidFill>
                  <a:srgbClr val="000000"/>
                </a:solidFill>
                <a:latin typeface="+mj-lt"/>
                <a:ea typeface="SimSun" panose="02010600030101010101" pitchFamily="2" charset="-122"/>
                <a:cs typeface="Times New Roman" panose="02020603050405020304" pitchFamily="18" charset="0"/>
              </a:rPr>
              <a:t>, X</a:t>
            </a:r>
            <a:r>
              <a:rPr lang="en-US" sz="2400" baseline="-25000" dirty="0">
                <a:solidFill>
                  <a:srgbClr val="000000"/>
                </a:solidFill>
                <a:latin typeface="+mj-lt"/>
                <a:ea typeface="SimSun" panose="02010600030101010101" pitchFamily="2" charset="-122"/>
                <a:cs typeface="Times New Roman" panose="02020603050405020304" pitchFamily="18" charset="0"/>
              </a:rPr>
              <a:t>3</a:t>
            </a:r>
            <a:r>
              <a:rPr lang="en-US" sz="2400" dirty="0">
                <a:solidFill>
                  <a:srgbClr val="000000"/>
                </a:solidFill>
                <a:latin typeface="+mj-lt"/>
                <a:ea typeface="SimSun" panose="02010600030101010101" pitchFamily="2" charset="-122"/>
                <a:cs typeface="Times New Roman" panose="02020603050405020304" pitchFamily="18" charset="0"/>
              </a:rPr>
              <a:t>,…,</a:t>
            </a:r>
            <a:r>
              <a:rPr lang="en-US" sz="2400" dirty="0" err="1">
                <a:solidFill>
                  <a:srgbClr val="000000"/>
                </a:solidFill>
                <a:latin typeface="+mj-lt"/>
                <a:ea typeface="SimSun" panose="02010600030101010101" pitchFamily="2" charset="-122"/>
                <a:cs typeface="Times New Roman" panose="02020603050405020304" pitchFamily="18" charset="0"/>
              </a:rPr>
              <a:t>X</a:t>
            </a:r>
            <a:r>
              <a:rPr lang="en-US" sz="2400" baseline="-25000" dirty="0" err="1">
                <a:solidFill>
                  <a:srgbClr val="000000"/>
                </a:solidFill>
                <a:latin typeface="+mj-lt"/>
                <a:ea typeface="SimSun" panose="02010600030101010101" pitchFamily="2" charset="-122"/>
                <a:cs typeface="Times New Roman" panose="02020603050405020304" pitchFamily="18" charset="0"/>
              </a:rPr>
              <a:t>n</a:t>
            </a:r>
            <a:endParaRPr lang="en-US" sz="2400" dirty="0">
              <a:solidFill>
                <a:srgbClr val="000000"/>
              </a:solidFill>
              <a:latin typeface="+mj-lt"/>
              <a:ea typeface="SimSun" panose="02010600030101010101" pitchFamily="2" charset="-122"/>
              <a:cs typeface="Times New Roman" panose="02020603050405020304" pitchFamily="18" charset="0"/>
            </a:endParaRPr>
          </a:p>
          <a:p>
            <a:pPr marL="342900"/>
            <a:endParaRPr lang="en-US" sz="2400" dirty="0">
              <a:latin typeface="+mj-lt"/>
              <a:ea typeface="SimSun" panose="02010600030101010101" pitchFamily="2" charset="-122"/>
            </a:endParaRPr>
          </a:p>
        </p:txBody>
      </p:sp>
      <p:pic>
        <p:nvPicPr>
          <p:cNvPr id="4" name="Picture 3">
            <a:extLst>
              <a:ext uri="{FF2B5EF4-FFF2-40B4-BE49-F238E27FC236}">
                <a16:creationId xmlns:a16="http://schemas.microsoft.com/office/drawing/2014/main" id="{0250FF4B-5023-424F-BB1F-881656058965}"/>
              </a:ext>
            </a:extLst>
          </p:cNvPr>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928903" y="3554045"/>
            <a:ext cx="5290971" cy="300623"/>
          </a:xfrm>
          <a:prstGeom prst="rect">
            <a:avLst/>
          </a:prstGeom>
          <a:noFill/>
          <a:ln>
            <a:noFill/>
          </a:ln>
        </p:spPr>
      </p:pic>
      <p:sp>
        <p:nvSpPr>
          <p:cNvPr id="5" name="Slide Number Placeholder 4">
            <a:extLst>
              <a:ext uri="{FF2B5EF4-FFF2-40B4-BE49-F238E27FC236}">
                <a16:creationId xmlns:a16="http://schemas.microsoft.com/office/drawing/2014/main" id="{1BE4F977-203A-494E-BAC1-F6A25F08692A}"/>
              </a:ext>
            </a:extLst>
          </p:cNvPr>
          <p:cNvSpPr>
            <a:spLocks noGrp="1"/>
          </p:cNvSpPr>
          <p:nvPr>
            <p:ph type="sldNum" sz="quarter" idx="10"/>
          </p:nvPr>
        </p:nvSpPr>
        <p:spPr/>
        <p:txBody>
          <a:bodyPr/>
          <a:lstStyle/>
          <a:p>
            <a:fld id="{D50E1D8B-DAD9-4457-9BB2-85013C3633ED}" type="slidenum">
              <a:rPr lang="vi-VN" smtClean="0"/>
              <a:t>9</a:t>
            </a:fld>
            <a:endParaRPr lang="vi-VN"/>
          </a:p>
        </p:txBody>
      </p:sp>
    </p:spTree>
    <p:extLst>
      <p:ext uri="{BB962C8B-B14F-4D97-AF65-F5344CB8AC3E}">
        <p14:creationId xmlns:p14="http://schemas.microsoft.com/office/powerpoint/2010/main" val="231417545"/>
      </p:ext>
    </p:extLst>
  </p:cSld>
  <p:clrMapOvr>
    <a:masterClrMapping/>
  </p:clrMapOvr>
</p:sld>
</file>

<file path=ppt/theme/theme1.xml><?xml version="1.0" encoding="utf-8"?>
<a:theme xmlns:a="http://schemas.openxmlformats.org/drawingml/2006/main" name="Minimalist Business Slides by Slidesgo">
  <a:themeElements>
    <a:clrScheme name="Simple Light">
      <a:dk1>
        <a:srgbClr val="000000"/>
      </a:dk1>
      <a:lt1>
        <a:srgbClr val="F5F2EE"/>
      </a:lt1>
      <a:dk2>
        <a:srgbClr val="000000"/>
      </a:dk2>
      <a:lt2>
        <a:srgbClr val="EEEEEE"/>
      </a:lt2>
      <a:accent1>
        <a:srgbClr val="3F3533"/>
      </a:accent1>
      <a:accent2>
        <a:srgbClr val="3F3533"/>
      </a:accent2>
      <a:accent3>
        <a:srgbClr val="3F3533"/>
      </a:accent3>
      <a:accent4>
        <a:srgbClr val="3F3533"/>
      </a:accent4>
      <a:accent5>
        <a:srgbClr val="3F3533"/>
      </a:accent5>
      <a:accent6>
        <a:srgbClr val="3F3533"/>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238</TotalTime>
  <Words>2776</Words>
  <Application>Microsoft Office PowerPoint</Application>
  <PresentationFormat>On-screen Show (16:9)</PresentationFormat>
  <Paragraphs>392</Paragraphs>
  <Slides>79</Slides>
  <Notes>17</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79</vt:i4>
      </vt:variant>
    </vt:vector>
  </HeadingPairs>
  <TitlesOfParts>
    <vt:vector size="89" baseType="lpstr">
      <vt:lpstr>Times New Roman</vt:lpstr>
      <vt:lpstr>Lato</vt:lpstr>
      <vt:lpstr>Arial</vt:lpstr>
      <vt:lpstr>Montserrat</vt:lpstr>
      <vt:lpstr>Merriweather Light</vt:lpstr>
      <vt:lpstr>Arial (Headings)</vt:lpstr>
      <vt:lpstr>Vidaloka</vt:lpstr>
      <vt:lpstr>Stencil</vt:lpstr>
      <vt:lpstr>Cambria Math</vt:lpstr>
      <vt:lpstr>Minimalist Business Slides by Slidesgo</vt:lpstr>
      <vt:lpstr>BÁO CÁO CUỐI KÌ Phân tích dữ liệu bằng Python/R</vt:lpstr>
      <vt:lpstr>Hồi quy tuyến tính đơn biến</vt:lpstr>
      <vt:lpstr>Khái niệm – Hồi quy tuyến tính đơn biến</vt:lpstr>
      <vt:lpstr>Khái niệm – Hồi quy tuyến tính đơn biến</vt:lpstr>
      <vt:lpstr>Thực nghiệm - Giới thiệu bộ dữ liệu</vt:lpstr>
      <vt:lpstr>Thực nghiệm Python</vt:lpstr>
      <vt:lpstr>Thực nghiệm R</vt:lpstr>
      <vt:lpstr>Hồi quy tuyến tính đa biến</vt:lpstr>
      <vt:lpstr>Khái niệm – Hồi quy tuyến tính đơn biến</vt:lpstr>
      <vt:lpstr>Khái niệm – R bình phương</vt:lpstr>
      <vt:lpstr>Khái niệm – Phần dư (Residual)</vt:lpstr>
      <vt:lpstr>Khái niệm – Variance Inflation Factor (VIF)</vt:lpstr>
      <vt:lpstr>Thực nghiệm – Giới thiệu bộ dữ liệu </vt:lpstr>
      <vt:lpstr>Thực nghiệm Python</vt:lpstr>
      <vt:lpstr>Thực nghiệm R</vt:lpstr>
      <vt:lpstr>Hồi quy Logistic đơn biến</vt:lpstr>
      <vt:lpstr>Khái niệm – Biến</vt:lpstr>
      <vt:lpstr>Khái niệm – Hồi quy Logistic đơn biến</vt:lpstr>
      <vt:lpstr>Khái niệm – Hồi quy Logistic đơn biến</vt:lpstr>
      <vt:lpstr>Khái niệm – Chỉ số chênh (Odds)</vt:lpstr>
      <vt:lpstr>Khái niệm – Tỷ số chênh (Odds ratio)</vt:lpstr>
      <vt:lpstr>Khái niệm – Hàm Sigmoid</vt:lpstr>
      <vt:lpstr>Thực nghiệm – Giới thiệu bộ dữ liệu</vt:lpstr>
      <vt:lpstr>Thực nghiệm Python – Biến liên tục</vt:lpstr>
      <vt:lpstr>PowerPoint Presentation</vt:lpstr>
      <vt:lpstr>PowerPoint Presentation</vt:lpstr>
      <vt:lpstr>PowerPoint Presentation</vt:lpstr>
      <vt:lpstr>PowerPoint Presentation</vt:lpstr>
      <vt:lpstr>PowerPoint Presentation</vt:lpstr>
      <vt:lpstr>Hồi quy Logistic đa biến</vt:lpstr>
      <vt:lpstr>Khái niệm – Hồi quy Logistic đơn biến</vt:lpstr>
      <vt:lpstr>Thực nghiệm Python – Biến liên tục</vt:lpstr>
      <vt:lpstr>Thực nghiệm Python – Biến nhị phân</vt:lpstr>
      <vt:lpstr>Thực nghiệm Python – Biến thứ bậc</vt:lpstr>
      <vt:lpstr>Thực nghiệm R – Biến liên tục</vt:lpstr>
      <vt:lpstr>Thực nghiệm R – Biến nhị phân</vt:lpstr>
      <vt:lpstr>Thực nghiệm R – Biến thứ bậc</vt:lpstr>
      <vt:lpstr>Thực nghiệm R – Đánh giá</vt:lpstr>
      <vt:lpstr>Dữ liệu chuỗi thời gian &amp; mô hình ARIMA</vt:lpstr>
      <vt:lpstr>Khái niệm – Dữ liệu chuỗi thời gian</vt:lpstr>
      <vt:lpstr>Thành phần trong pữ liệu chuỗi thời gian</vt:lpstr>
      <vt:lpstr>Khái niệm - Mô hình ARIMA</vt:lpstr>
      <vt:lpstr>Thực nghiệm – giới thiệu bộ dữ liệu</vt:lpstr>
      <vt:lpstr>Tìm hiểu dữ liệu</vt:lpstr>
      <vt:lpstr>Mô hình AR</vt:lpstr>
      <vt:lpstr>Mô hình ARMA</vt:lpstr>
      <vt:lpstr>Mô hình ARIMA</vt:lpstr>
      <vt:lpstr>Recurrent neural network</vt:lpstr>
      <vt:lpstr>Khái niệm</vt:lpstr>
      <vt:lpstr>Các dạng mô hình trong RNNs</vt:lpstr>
      <vt:lpstr>Mô hình LSTM</vt:lpstr>
      <vt:lpstr>Một số lý thuyết khác</vt:lpstr>
      <vt:lpstr>Giới thiệu bộ dữ liệu “Google_stock_price”</vt:lpstr>
      <vt:lpstr>Tìm hiểu dữ liệu</vt:lpstr>
      <vt:lpstr>Kết quả dự đoán mô hình</vt:lpstr>
      <vt:lpstr>Thuật toán  máy học</vt:lpstr>
      <vt:lpstr>Khái niệm – Decision Tree</vt:lpstr>
      <vt:lpstr>PowerPoint Presentation</vt:lpstr>
      <vt:lpstr>Ưu điểm</vt:lpstr>
      <vt:lpstr>Nhược điểm</vt:lpstr>
      <vt:lpstr>Khái niệm – Random Forest</vt:lpstr>
      <vt:lpstr>Thuật toán máy học</vt:lpstr>
      <vt:lpstr>Ưu điểm</vt:lpstr>
      <vt:lpstr>Nhược điểm</vt:lpstr>
      <vt:lpstr>Khái niệm – Neural Network</vt:lpstr>
      <vt:lpstr>Kiến trúc Neural Network</vt:lpstr>
      <vt:lpstr>Các thuật toán &amp; hàm liên quan</vt:lpstr>
      <vt:lpstr>Khái niệm – SVM</vt:lpstr>
      <vt:lpstr>Khái niệm – SVM</vt:lpstr>
      <vt:lpstr>Các tham số trong SVM </vt:lpstr>
      <vt:lpstr>Đánh giá thuật toán SVM</vt:lpstr>
      <vt:lpstr>Ứng dụng máy học</vt:lpstr>
      <vt:lpstr>Thực nghiệm Python - Decision Tree</vt:lpstr>
      <vt:lpstr>Thực nghiệm R - Decision Tree</vt:lpstr>
      <vt:lpstr>Thực nghiệm Python – Random Forest</vt:lpstr>
      <vt:lpstr>Thực nghiệm R – Random Forest</vt:lpstr>
      <vt:lpstr>Thực nghiệm – Neural Network</vt:lpstr>
      <vt:lpstr>Thực nghiệm Python – SVM</vt:lpstr>
      <vt:lpstr>Thực nghiệm R – SVM</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Minimalist Business Slides</dc:title>
  <cp:lastModifiedBy>Hoài Thanh</cp:lastModifiedBy>
  <cp:revision>36</cp:revision>
  <dcterms:modified xsi:type="dcterms:W3CDTF">2021-08-22T12:02:38Z</dcterms:modified>
</cp:coreProperties>
</file>